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chart16.xml" ContentType="application/vnd.openxmlformats-officedocument.drawingml.chart+xml"/>
  <Override PartName="/ppt/charts/chart17.xml" ContentType="application/vnd.openxmlformats-officedocument.drawingml.chart+xml"/>
  <Override PartName="/ppt/charts/chart18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9.xml" ContentType="application/vnd.openxmlformats-officedocument.drawingml.chart+xml"/>
  <Override PartName="/ppt/charts/chart20.xml" ContentType="application/vnd.openxmlformats-officedocument.drawingml.chart+xml"/>
  <Override PartName="/ppt/charts/chart21.xml" ContentType="application/vnd.openxmlformats-officedocument.drawingml.chart+xml"/>
  <Override PartName="/ppt/charts/chart22.xml" ContentType="application/vnd.openxmlformats-officedocument.drawingml.chart+xml"/>
  <Override PartName="/ppt/charts/chart23.xml" ContentType="application/vnd.openxmlformats-officedocument.drawingml.chart+xml"/>
  <Override PartName="/ppt/charts/chart24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25.xml" ContentType="application/vnd.openxmlformats-officedocument.drawingml.chart+xml"/>
  <Override PartName="/ppt/charts/chart26.xml" ContentType="application/vnd.openxmlformats-officedocument.drawingml.chart+xml"/>
  <Override PartName="/ppt/charts/chart27.xml" ContentType="application/vnd.openxmlformats-officedocument.drawingml.chart+xml"/>
  <Override PartName="/ppt/charts/chart28.xml" ContentType="application/vnd.openxmlformats-officedocument.drawingml.chart+xml"/>
  <Override PartName="/ppt/charts/chart29.xml" ContentType="application/vnd.openxmlformats-officedocument.drawingml.chart+xml"/>
  <Override PartName="/ppt/charts/chart30.xml" ContentType="application/vnd.openxmlformats-officedocument.drawingml.chart+xml"/>
  <Override PartName="/ppt/diagrams/data5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6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7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8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9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diagrams/data4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>
  <p:sldMasterIdLst>
    <p:sldMasterId id="2147483963" r:id="rId4"/>
  </p:sldMasterIdLst>
  <p:notesMasterIdLst>
    <p:notesMasterId r:id="rId44"/>
  </p:notesMasterIdLst>
  <p:sldIdLst>
    <p:sldId id="256" r:id="rId5"/>
    <p:sldId id="261" r:id="rId6"/>
    <p:sldId id="314" r:id="rId7"/>
    <p:sldId id="315" r:id="rId8"/>
    <p:sldId id="316" r:id="rId9"/>
    <p:sldId id="319" r:id="rId10"/>
    <p:sldId id="262" r:id="rId11"/>
    <p:sldId id="264" r:id="rId12"/>
    <p:sldId id="265" r:id="rId13"/>
    <p:sldId id="266" r:id="rId14"/>
    <p:sldId id="309" r:id="rId15"/>
    <p:sldId id="269" r:id="rId16"/>
    <p:sldId id="270" r:id="rId17"/>
    <p:sldId id="271" r:id="rId18"/>
    <p:sldId id="272" r:id="rId19"/>
    <p:sldId id="311" r:id="rId20"/>
    <p:sldId id="274" r:id="rId21"/>
    <p:sldId id="307" r:id="rId22"/>
    <p:sldId id="306" r:id="rId23"/>
    <p:sldId id="277" r:id="rId24"/>
    <p:sldId id="278" r:id="rId25"/>
    <p:sldId id="295" r:id="rId26"/>
    <p:sldId id="302" r:id="rId27"/>
    <p:sldId id="301" r:id="rId28"/>
    <p:sldId id="300" r:id="rId29"/>
    <p:sldId id="299" r:id="rId30"/>
    <p:sldId id="293" r:id="rId31"/>
    <p:sldId id="297" r:id="rId32"/>
    <p:sldId id="303" r:id="rId33"/>
    <p:sldId id="296" r:id="rId34"/>
    <p:sldId id="304" r:id="rId35"/>
    <p:sldId id="298" r:id="rId36"/>
    <p:sldId id="305" r:id="rId37"/>
    <p:sldId id="317" r:id="rId38"/>
    <p:sldId id="289" r:id="rId39"/>
    <p:sldId id="318" r:id="rId40"/>
    <p:sldId id="292" r:id="rId41"/>
    <p:sldId id="291" r:id="rId42"/>
    <p:sldId id="290" r:id="rId43"/>
  </p:sldIdLst>
  <p:sldSz cx="12192000" cy="6858000"/>
  <p:notesSz cx="6858000" cy="9144000"/>
  <p:defaultTextStyle>
    <a:defPPr>
      <a:defRPr lang="sr-Latn-R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or" initials="A" lastIdx="1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FFDFB3"/>
    <a:srgbClr val="FAF3DB"/>
    <a:srgbClr val="F9F6EC"/>
    <a:srgbClr val="FFFFF3"/>
    <a:srgbClr val="FCF1D6"/>
    <a:srgbClr val="F4F6A8"/>
    <a:srgbClr val="FCF7BA"/>
    <a:srgbClr val="FF66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7FB253D-089D-A7AA-93BB-48DF348AA745}" v="588" dt="2019-03-03T17:29:12.932"/>
    <p1510:client id="{F3E2AA0C-8362-9871-1085-D3D2D25B079A}" v="127" dt="2019-03-04T13:31:03.277"/>
  </p1510:revLst>
</p1510:revInfo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Bez stila, bez rešetk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Srednji stil 2 - Isticanj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rednji stil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7292A2E-F333-43FB-9621-5CBBE7FDCDCB}" styleName="Svijetli stil 2 - Isticanje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ED083AE6-46FA-4A59-8FB0-9F97EB10719F}" styleName="Svijetli stil 3 - Isticanj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D27102A9-8310-4765-A935-A1911B00CA55}" styleName="Svijetli stil 1 - Isticanje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Srednji stil 1 - Isticanj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viewProps" Target="viewProps.xml"/><Relationship Id="rId50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commentAuthors" Target="comment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theme" Target="theme/theme1.xml"/><Relationship Id="rId8" Type="http://schemas.openxmlformats.org/officeDocument/2006/relationships/slide" Target="slides/slide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0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2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3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5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1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1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2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3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25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8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2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30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E:\matea\testing(with%20graphs).ods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openxmlformats.org/officeDocument/2006/relationships/oleObject" Target="file:///E:\matea\testing(with%20graphs).od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graf15!$C$3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graf15!$C$4:$C$11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10-41F8-AC64-AABF8FE96E9B}"/>
            </c:ext>
          </c:extLst>
        </c:ser>
        <c:ser>
          <c:idx val="1"/>
          <c:order val="1"/>
          <c:tx>
            <c:strRef>
              <c:f>graf15!$D$3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graf15!$D$4:$D$11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510-41F8-AC64-AABF8FE96E9B}"/>
            </c:ext>
          </c:extLst>
        </c:ser>
        <c:ser>
          <c:idx val="2"/>
          <c:order val="2"/>
          <c:tx>
            <c:strRef>
              <c:f>graf15!$E$3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graf15!$E$4:$E$11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510-41F8-AC64-AABF8FE96E9B}"/>
            </c:ext>
          </c:extLst>
        </c:ser>
        <c:ser>
          <c:idx val="3"/>
          <c:order val="3"/>
          <c:tx>
            <c:strRef>
              <c:f>graf15!$F$3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graf15!$F$4:$F$11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510-41F8-AC64-AABF8FE96E9B}"/>
            </c:ext>
          </c:extLst>
        </c:ser>
        <c:ser>
          <c:idx val="4"/>
          <c:order val="4"/>
          <c:tx>
            <c:strRef>
              <c:f>graf15!$G$3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graf15!$G$4:$G$11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510-41F8-AC64-AABF8FE96E9B}"/>
            </c:ext>
          </c:extLst>
        </c:ser>
        <c:ser>
          <c:idx val="5"/>
          <c:order val="5"/>
          <c:tx>
            <c:strRef>
              <c:f>graf15!$H$3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graf15!$B$4:$B$11</c:f>
              <c:strCache>
                <c:ptCount val="8"/>
                <c:pt idx="0">
                  <c:v>PROB401</c:v>
                </c:pt>
                <c:pt idx="1">
                  <c:v>PROB402</c:v>
                </c:pt>
                <c:pt idx="2">
                  <c:v>PROB403</c:v>
                </c:pt>
                <c:pt idx="3">
                  <c:v>PROB404</c:v>
                </c:pt>
                <c:pt idx="4">
                  <c:v>PROB405</c:v>
                </c:pt>
                <c:pt idx="5">
                  <c:v>PROB406</c:v>
                </c:pt>
                <c:pt idx="6">
                  <c:v>PROB407</c:v>
                </c:pt>
                <c:pt idx="7">
                  <c:v>PROB408</c:v>
                </c:pt>
              </c:strCache>
            </c:strRef>
          </c:cat>
          <c:val>
            <c:numRef>
              <c:f>graf15!$H$4:$H$11</c:f>
              <c:numCache>
                <c:formatCode>General</c:formatCode>
                <c:ptCount val="8"/>
                <c:pt idx="0">
                  <c:v>90</c:v>
                </c:pt>
                <c:pt idx="1">
                  <c:v>0</c:v>
                </c:pt>
                <c:pt idx="2">
                  <c:v>3418</c:v>
                </c:pt>
                <c:pt idx="3">
                  <c:v>1067</c:v>
                </c:pt>
                <c:pt idx="4">
                  <c:v>0</c:v>
                </c:pt>
                <c:pt idx="5">
                  <c:v>0</c:v>
                </c:pt>
                <c:pt idx="6">
                  <c:v>1861</c:v>
                </c:pt>
                <c:pt idx="7">
                  <c:v>5660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510-41F8-AC64-AABF8FE96E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4194520"/>
        <c:axId val="654194848"/>
      </c:barChart>
      <c:catAx>
        <c:axId val="65419452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54194848"/>
        <c:crosses val="autoZero"/>
        <c:auto val="1"/>
        <c:lblAlgn val="ctr"/>
        <c:lblOffset val="100"/>
        <c:noMultiLvlLbl val="0"/>
      </c:catAx>
      <c:valAx>
        <c:axId val="65419484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54194520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graf55!$C$11</c:f>
              <c:numCache>
                <c:formatCode>General</c:formatCode>
                <c:ptCount val="1"/>
                <c:pt idx="0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F0E-4293-B8CE-ECF5D2D79005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graf55!$D$11</c:f>
              <c:numCache>
                <c:formatCode>General</c:formatCode>
                <c:ptCount val="1"/>
                <c:pt idx="0">
                  <c:v>19872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F0E-4293-B8CE-ECF5D2D79005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graf55!$E$11</c:f>
              <c:numCache>
                <c:formatCode>General</c:formatCode>
                <c:ptCount val="1"/>
                <c:pt idx="0">
                  <c:v>20624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F0E-4293-B8CE-ECF5D2D79005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graf55!$F$11</c:f>
              <c:numCache>
                <c:formatCode>General</c:formatCode>
                <c:ptCount val="1"/>
                <c:pt idx="0">
                  <c:v>19888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F0E-4293-B8CE-ECF5D2D79005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graf55!$B$11</c:f>
              <c:strCache>
                <c:ptCount val="1"/>
                <c:pt idx="0">
                  <c:v>PROB558</c:v>
                </c:pt>
              </c:strCache>
            </c:strRef>
          </c:cat>
          <c:val>
            <c:numRef>
              <c:f>graf55!$G$11</c:f>
              <c:numCache>
                <c:formatCode>General</c:formatCode>
                <c:ptCount val="1"/>
                <c:pt idx="0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F0E-4293-B8CE-ECF5D2D790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6211776"/>
        <c:axId val="536210792"/>
      </c:barChart>
      <c:valAx>
        <c:axId val="53621079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6211776"/>
        <c:crosses val="autoZero"/>
        <c:crossBetween val="between"/>
      </c:valAx>
      <c:catAx>
        <c:axId val="53621177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8" cap="flat">
            <a:solidFill>
              <a:srgbClr val="D9D9D9"/>
            </a:solidFill>
            <a:prstDash val="solid"/>
            <a:round/>
          </a:ln>
        </c:spPr>
        <c:crossAx val="53621079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graf65!$C$4:$C$11</c:f>
              <c:numCache>
                <c:formatCode>General</c:formatCode>
                <c:ptCount val="8"/>
                <c:pt idx="0">
                  <c:v>277</c:v>
                </c:pt>
                <c:pt idx="1">
                  <c:v>0</c:v>
                </c:pt>
                <c:pt idx="2">
                  <c:v>57666</c:v>
                </c:pt>
                <c:pt idx="3">
                  <c:v>34309</c:v>
                </c:pt>
                <c:pt idx="4">
                  <c:v>20</c:v>
                </c:pt>
                <c:pt idx="5">
                  <c:v>0</c:v>
                </c:pt>
                <c:pt idx="6">
                  <c:v>55136</c:v>
                </c:pt>
                <c:pt idx="7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D9-4584-AB68-475564B972D6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graf65!$D$4:$D$11</c:f>
              <c:numCache>
                <c:formatCode>General</c:formatCode>
                <c:ptCount val="8"/>
                <c:pt idx="0">
                  <c:v>268</c:v>
                </c:pt>
                <c:pt idx="1">
                  <c:v>0</c:v>
                </c:pt>
                <c:pt idx="2">
                  <c:v>57602</c:v>
                </c:pt>
                <c:pt idx="3">
                  <c:v>34466</c:v>
                </c:pt>
                <c:pt idx="4">
                  <c:v>2</c:v>
                </c:pt>
                <c:pt idx="5">
                  <c:v>0</c:v>
                </c:pt>
                <c:pt idx="6">
                  <c:v>55080</c:v>
                </c:pt>
                <c:pt idx="7">
                  <c:v>27187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CD9-4584-AB68-475564B972D6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graf65!$E$4:$E$11</c:f>
              <c:numCache>
                <c:formatCode>General</c:formatCode>
                <c:ptCount val="8"/>
                <c:pt idx="0">
                  <c:v>295</c:v>
                </c:pt>
                <c:pt idx="1">
                  <c:v>0</c:v>
                </c:pt>
                <c:pt idx="2">
                  <c:v>57779</c:v>
                </c:pt>
                <c:pt idx="3">
                  <c:v>34468</c:v>
                </c:pt>
                <c:pt idx="4">
                  <c:v>13</c:v>
                </c:pt>
                <c:pt idx="5">
                  <c:v>0</c:v>
                </c:pt>
                <c:pt idx="6">
                  <c:v>56246</c:v>
                </c:pt>
                <c:pt idx="7">
                  <c:v>29308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CD9-4584-AB68-475564B972D6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graf65!$F$4:$F$11</c:f>
              <c:numCache>
                <c:formatCode>General</c:formatCode>
                <c:ptCount val="8"/>
                <c:pt idx="0">
                  <c:v>268</c:v>
                </c:pt>
                <c:pt idx="1">
                  <c:v>0</c:v>
                </c:pt>
                <c:pt idx="2">
                  <c:v>57584</c:v>
                </c:pt>
                <c:pt idx="3">
                  <c:v>34306</c:v>
                </c:pt>
                <c:pt idx="4">
                  <c:v>7</c:v>
                </c:pt>
                <c:pt idx="5">
                  <c:v>0</c:v>
                </c:pt>
                <c:pt idx="6">
                  <c:v>55389</c:v>
                </c:pt>
                <c:pt idx="7">
                  <c:v>27208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CD9-4584-AB68-475564B972D6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graf65!$B$4:$B$11</c:f>
              <c:strCache>
                <c:ptCount val="8"/>
                <c:pt idx="0">
                  <c:v>PROB651</c:v>
                </c:pt>
                <c:pt idx="1">
                  <c:v>PROB652</c:v>
                </c:pt>
                <c:pt idx="2">
                  <c:v>PROB653</c:v>
                </c:pt>
                <c:pt idx="3">
                  <c:v>PROB654</c:v>
                </c:pt>
                <c:pt idx="4">
                  <c:v>PROB655</c:v>
                </c:pt>
                <c:pt idx="5">
                  <c:v>PROB656</c:v>
                </c:pt>
                <c:pt idx="6">
                  <c:v>PROB657</c:v>
                </c:pt>
                <c:pt idx="7">
                  <c:v>PROB658</c:v>
                </c:pt>
              </c:strCache>
            </c:strRef>
          </c:cat>
          <c:val>
            <c:numRef>
              <c:f>graf65!$G$4:$G$11</c:f>
              <c:numCache>
                <c:formatCode>General</c:formatCode>
                <c:ptCount val="8"/>
                <c:pt idx="0">
                  <c:v>316</c:v>
                </c:pt>
                <c:pt idx="1">
                  <c:v>0</c:v>
                </c:pt>
                <c:pt idx="2">
                  <c:v>57762</c:v>
                </c:pt>
                <c:pt idx="3">
                  <c:v>34378</c:v>
                </c:pt>
                <c:pt idx="4">
                  <c:v>25</c:v>
                </c:pt>
                <c:pt idx="5">
                  <c:v>0</c:v>
                </c:pt>
                <c:pt idx="6">
                  <c:v>55196</c:v>
                </c:pt>
                <c:pt idx="7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CD9-4584-AB68-475564B972D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54805768"/>
        <c:axId val="654812656"/>
      </c:barChart>
      <c:catAx>
        <c:axId val="654805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654812656"/>
        <c:crosses val="autoZero"/>
        <c:auto val="1"/>
        <c:lblAlgn val="ctr"/>
        <c:lblOffset val="100"/>
        <c:noMultiLvlLbl val="0"/>
      </c:catAx>
      <c:valAx>
        <c:axId val="65481265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65480576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graf65!$C$4</c:f>
              <c:numCache>
                <c:formatCode>General</c:formatCode>
                <c:ptCount val="1"/>
                <c:pt idx="0">
                  <c:v>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AE2-4F97-9991-FE8F4033C2BD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graf65!$D$4</c:f>
              <c:numCache>
                <c:formatCode>General</c:formatCode>
                <c:ptCount val="1"/>
                <c:pt idx="0">
                  <c:v>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AE2-4F97-9991-FE8F4033C2BD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graf65!$E$4</c:f>
              <c:numCache>
                <c:formatCode>General</c:formatCode>
                <c:ptCount val="1"/>
                <c:pt idx="0">
                  <c:v>295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AE2-4F97-9991-FE8F4033C2BD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graf65!$F$4</c:f>
              <c:numCache>
                <c:formatCode>General</c:formatCode>
                <c:ptCount val="1"/>
                <c:pt idx="0">
                  <c:v>268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1AE2-4F97-9991-FE8F4033C2BD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graf65!$B$4</c:f>
              <c:strCache>
                <c:ptCount val="1"/>
                <c:pt idx="0">
                  <c:v>PROB651</c:v>
                </c:pt>
              </c:strCache>
            </c:strRef>
          </c:cat>
          <c:val>
            <c:numRef>
              <c:f>graf65!$G$4</c:f>
              <c:numCache>
                <c:formatCode>General</c:formatCode>
                <c:ptCount val="1"/>
                <c:pt idx="0">
                  <c:v>316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1AE2-4F97-9991-FE8F4033C2B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3097128"/>
        <c:axId val="533099096"/>
      </c:barChart>
      <c:valAx>
        <c:axId val="53309909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3097128"/>
        <c:crosses val="autoZero"/>
        <c:crossBetween val="between"/>
      </c:valAx>
      <c:catAx>
        <c:axId val="533097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09909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graf65!$C$6</c:f>
              <c:numCache>
                <c:formatCode>General</c:formatCode>
                <c:ptCount val="1"/>
                <c:pt idx="0">
                  <c:v>57666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A08-412D-A3D3-139E25FB8F70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graf65!$D$6</c:f>
              <c:numCache>
                <c:formatCode>General</c:formatCode>
                <c:ptCount val="1"/>
                <c:pt idx="0">
                  <c:v>57602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A08-412D-A3D3-139E25FB8F70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graf65!$E$6</c:f>
              <c:numCache>
                <c:formatCode>General</c:formatCode>
                <c:ptCount val="1"/>
                <c:pt idx="0">
                  <c:v>57779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A08-412D-A3D3-139E25FB8F70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graf65!$F$6</c:f>
              <c:numCache>
                <c:formatCode>General</c:formatCode>
                <c:ptCount val="1"/>
                <c:pt idx="0">
                  <c:v>57584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A08-412D-A3D3-139E25FB8F70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graf65!$B$6</c:f>
              <c:strCache>
                <c:ptCount val="1"/>
                <c:pt idx="0">
                  <c:v>PROB653</c:v>
                </c:pt>
              </c:strCache>
            </c:strRef>
          </c:cat>
          <c:val>
            <c:numRef>
              <c:f>graf65!$G$6</c:f>
              <c:numCache>
                <c:formatCode>General</c:formatCode>
                <c:ptCount val="1"/>
                <c:pt idx="0">
                  <c:v>57762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A08-412D-A3D3-139E25FB8F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1830624"/>
        <c:axId val="651829968"/>
      </c:barChart>
      <c:valAx>
        <c:axId val="651829968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1830624"/>
        <c:crosses val="autoZero"/>
        <c:crossBetween val="between"/>
      </c:valAx>
      <c:catAx>
        <c:axId val="651830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1829968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graf65!$C$7</c:f>
              <c:numCache>
                <c:formatCode>General</c:formatCode>
                <c:ptCount val="1"/>
                <c:pt idx="0">
                  <c:v>34309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E7-40E1-9D20-2970DC33F8B6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graf65!$D$7</c:f>
              <c:numCache>
                <c:formatCode>General</c:formatCode>
                <c:ptCount val="1"/>
                <c:pt idx="0">
                  <c:v>34466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DE7-40E1-9D20-2970DC33F8B6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graf65!$E$7</c:f>
              <c:numCache>
                <c:formatCode>General</c:formatCode>
                <c:ptCount val="1"/>
                <c:pt idx="0">
                  <c:v>34468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DE7-40E1-9D20-2970DC33F8B6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graf65!$F$7</c:f>
              <c:numCache>
                <c:formatCode>General</c:formatCode>
                <c:ptCount val="1"/>
                <c:pt idx="0">
                  <c:v>34306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DE7-40E1-9D20-2970DC33F8B6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graf65!$B$7</c:f>
              <c:strCache>
                <c:ptCount val="1"/>
                <c:pt idx="0">
                  <c:v>PROB654</c:v>
                </c:pt>
              </c:strCache>
            </c:strRef>
          </c:cat>
          <c:val>
            <c:numRef>
              <c:f>graf65!$G$7</c:f>
              <c:numCache>
                <c:formatCode>General</c:formatCode>
                <c:ptCount val="1"/>
                <c:pt idx="0">
                  <c:v>34378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DE7-40E1-9D20-2970DC33F8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4032"/>
        <c:axId val="648211080"/>
      </c:barChart>
      <c:valAx>
        <c:axId val="64821108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4032"/>
        <c:crosses val="autoZero"/>
        <c:crossBetween val="between"/>
      </c:valAx>
      <c:catAx>
        <c:axId val="648214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21108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PROB656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>
        <c:manualLayout>
          <c:layoutTarget val="inner"/>
          <c:xMode val="edge"/>
          <c:yMode val="edge"/>
          <c:x val="4.2666666666666665E-2"/>
          <c:y val="0.13081036745406824"/>
          <c:w val="0.91922222222222227"/>
          <c:h val="0.6241495333916593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graf65!$C$8</c:f>
              <c:numCache>
                <c:formatCode>General</c:formatCode>
                <c:ptCount val="1"/>
                <c:pt idx="0">
                  <c:v>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5A2-4F7B-BC9D-50D65E0D3C42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graf65!$D$8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45A2-4F7B-BC9D-50D65E0D3C42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graf65!$E$8</c:f>
              <c:numCache>
                <c:formatCode>General</c:formatCode>
                <c:ptCount val="1"/>
                <c:pt idx="0">
                  <c:v>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45A2-4F7B-BC9D-50D65E0D3C42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graf65!$F$8</c:f>
              <c:numCache>
                <c:formatCode>General</c:formatCode>
                <c:ptCount val="1"/>
                <c:pt idx="0">
                  <c:v>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45A2-4F7B-BC9D-50D65E0D3C42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graf65!$B$8</c:f>
              <c:strCache>
                <c:ptCount val="1"/>
                <c:pt idx="0">
                  <c:v>PROB655</c:v>
                </c:pt>
              </c:strCache>
            </c:strRef>
          </c:cat>
          <c:val>
            <c:numRef>
              <c:f>graf65!$G$8</c:f>
              <c:numCache>
                <c:formatCode>General</c:formatCode>
                <c:ptCount val="1"/>
                <c:pt idx="0">
                  <c:v>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45A2-4F7B-BC9D-50D65E0D3C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5672"/>
        <c:axId val="651829640"/>
      </c:barChart>
      <c:valAx>
        <c:axId val="65182964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5672"/>
        <c:crosses val="autoZero"/>
        <c:crossBetween val="between"/>
      </c:valAx>
      <c:catAx>
        <c:axId val="648215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182964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graf65!$C$10</c:f>
              <c:numCache>
                <c:formatCode>General</c:formatCode>
                <c:ptCount val="1"/>
                <c:pt idx="0">
                  <c:v>55136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4F-44DB-AE15-B5ADD4D116DD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graf65!$D$10</c:f>
              <c:numCache>
                <c:formatCode>General</c:formatCode>
                <c:ptCount val="1"/>
                <c:pt idx="0">
                  <c:v>55080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4F-44DB-AE15-B5ADD4D116DD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graf65!$E$10</c:f>
              <c:numCache>
                <c:formatCode>General</c:formatCode>
                <c:ptCount val="1"/>
                <c:pt idx="0">
                  <c:v>56246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C4F-44DB-AE15-B5ADD4D116DD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graf65!$F$10</c:f>
              <c:numCache>
                <c:formatCode>General</c:formatCode>
                <c:ptCount val="1"/>
                <c:pt idx="0">
                  <c:v>55389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C4F-44DB-AE15-B5ADD4D116DD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graf65!$B$10</c:f>
              <c:strCache>
                <c:ptCount val="1"/>
                <c:pt idx="0">
                  <c:v>PROB657</c:v>
                </c:pt>
              </c:strCache>
            </c:strRef>
          </c:cat>
          <c:val>
            <c:numRef>
              <c:f>graf65!$G$10</c:f>
              <c:numCache>
                <c:formatCode>General</c:formatCode>
                <c:ptCount val="1"/>
                <c:pt idx="0">
                  <c:v>55196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C4F-44DB-AE15-B5ADD4D116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214688"/>
        <c:axId val="648210752"/>
      </c:barChart>
      <c:valAx>
        <c:axId val="64821075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214688"/>
        <c:crosses val="autoZero"/>
        <c:crossBetween val="between"/>
      </c:valAx>
      <c:catAx>
        <c:axId val="64821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21075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PROB658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graf65!$C$3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graf65!$C$11</c:f>
              <c:numCache>
                <c:formatCode>General</c:formatCode>
                <c:ptCount val="1"/>
                <c:pt idx="0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3F9-4E5C-AD09-E304A8ABAD39}"/>
            </c:ext>
          </c:extLst>
        </c:ser>
        <c:ser>
          <c:idx val="1"/>
          <c:order val="1"/>
          <c:tx>
            <c:strRef>
              <c:f>graf65!$D$3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graf65!$D$11</c:f>
              <c:numCache>
                <c:formatCode>General</c:formatCode>
                <c:ptCount val="1"/>
                <c:pt idx="0">
                  <c:v>27187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3F9-4E5C-AD09-E304A8ABAD39}"/>
            </c:ext>
          </c:extLst>
        </c:ser>
        <c:ser>
          <c:idx val="2"/>
          <c:order val="2"/>
          <c:tx>
            <c:strRef>
              <c:f>graf65!$E$3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graf65!$E$11</c:f>
              <c:numCache>
                <c:formatCode>General</c:formatCode>
                <c:ptCount val="1"/>
                <c:pt idx="0">
                  <c:v>29308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3F9-4E5C-AD09-E304A8ABAD39}"/>
            </c:ext>
          </c:extLst>
        </c:ser>
        <c:ser>
          <c:idx val="3"/>
          <c:order val="3"/>
          <c:tx>
            <c:strRef>
              <c:f>graf65!$F$3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graf65!$F$11</c:f>
              <c:numCache>
                <c:formatCode>General</c:formatCode>
                <c:ptCount val="1"/>
                <c:pt idx="0">
                  <c:v>27208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3F9-4E5C-AD09-E304A8ABAD39}"/>
            </c:ext>
          </c:extLst>
        </c:ser>
        <c:ser>
          <c:idx val="4"/>
          <c:order val="4"/>
          <c:tx>
            <c:strRef>
              <c:f>graf65!$G$3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graf65!$B$11</c:f>
              <c:strCache>
                <c:ptCount val="1"/>
                <c:pt idx="0">
                  <c:v>PROB658</c:v>
                </c:pt>
              </c:strCache>
            </c:strRef>
          </c:cat>
          <c:val>
            <c:numRef>
              <c:f>graf65!$G$11</c:f>
              <c:numCache>
                <c:formatCode>General</c:formatCode>
                <c:ptCount val="1"/>
                <c:pt idx="0">
                  <c:v>27114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3F9-4E5C-AD09-E304A8ABAD3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3096800"/>
        <c:axId val="653094176"/>
      </c:barChart>
      <c:valAx>
        <c:axId val="65309417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3096800"/>
        <c:crosses val="autoZero"/>
        <c:crossBetween val="between"/>
      </c:valAx>
      <c:catAx>
        <c:axId val="653096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309417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graf75!$C$4:$C$11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77843</c:v>
                </c:pt>
                <c:pt idx="3">
                  <c:v>35350</c:v>
                </c:pt>
                <c:pt idx="4">
                  <c:v>0</c:v>
                </c:pt>
                <c:pt idx="5">
                  <c:v>0</c:v>
                </c:pt>
                <c:pt idx="6">
                  <c:v>59956</c:v>
                </c:pt>
                <c:pt idx="7">
                  <c:v>38414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7EF-4C46-9366-4974A2F7037A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graf75!$D$4:$D$11</c:f>
              <c:numCache>
                <c:formatCode>General</c:formatCode>
                <c:ptCount val="8"/>
                <c:pt idx="0">
                  <c:v>241</c:v>
                </c:pt>
                <c:pt idx="1">
                  <c:v>0</c:v>
                </c:pt>
                <c:pt idx="2">
                  <c:v>77739</c:v>
                </c:pt>
                <c:pt idx="3">
                  <c:v>35709</c:v>
                </c:pt>
                <c:pt idx="4">
                  <c:v>0</c:v>
                </c:pt>
                <c:pt idx="5">
                  <c:v>0</c:v>
                </c:pt>
                <c:pt idx="6">
                  <c:v>59763</c:v>
                </c:pt>
                <c:pt idx="7">
                  <c:v>38789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7EF-4C46-9366-4974A2F7037A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graf75!$E$4:$E$11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78211</c:v>
                </c:pt>
                <c:pt idx="3">
                  <c:v>35826</c:v>
                </c:pt>
                <c:pt idx="4">
                  <c:v>0</c:v>
                </c:pt>
                <c:pt idx="5">
                  <c:v>0</c:v>
                </c:pt>
                <c:pt idx="6">
                  <c:v>61513</c:v>
                </c:pt>
                <c:pt idx="7">
                  <c:v>40277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7EF-4C46-9366-4974A2F7037A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graf75!$F$4:$F$11</c:f>
              <c:numCache>
                <c:formatCode>General</c:formatCode>
                <c:ptCount val="8"/>
                <c:pt idx="0">
                  <c:v>241</c:v>
                </c:pt>
                <c:pt idx="1">
                  <c:v>0</c:v>
                </c:pt>
                <c:pt idx="2">
                  <c:v>77663</c:v>
                </c:pt>
                <c:pt idx="3">
                  <c:v>35630</c:v>
                </c:pt>
                <c:pt idx="4">
                  <c:v>0</c:v>
                </c:pt>
                <c:pt idx="5">
                  <c:v>0</c:v>
                </c:pt>
                <c:pt idx="6">
                  <c:v>60108</c:v>
                </c:pt>
                <c:pt idx="7">
                  <c:v>38704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7EF-4C46-9366-4974A2F7037A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graf75!$B$4:$B$11</c:f>
              <c:strCache>
                <c:ptCount val="8"/>
                <c:pt idx="0">
                  <c:v>PROB751</c:v>
                </c:pt>
                <c:pt idx="1">
                  <c:v>PROB752</c:v>
                </c:pt>
                <c:pt idx="2">
                  <c:v>PROB753</c:v>
                </c:pt>
                <c:pt idx="3">
                  <c:v>PROB754</c:v>
                </c:pt>
                <c:pt idx="4">
                  <c:v>PROB755</c:v>
                </c:pt>
                <c:pt idx="5">
                  <c:v>PROB756</c:v>
                </c:pt>
                <c:pt idx="6">
                  <c:v>PROB757</c:v>
                </c:pt>
                <c:pt idx="7">
                  <c:v>PROB758</c:v>
                </c:pt>
              </c:strCache>
            </c:strRef>
          </c:cat>
          <c:val>
            <c:numRef>
              <c:f>graf75!$G$4:$G$11</c:f>
              <c:numCache>
                <c:formatCode>General</c:formatCode>
                <c:ptCount val="8"/>
                <c:pt idx="0">
                  <c:v>299</c:v>
                </c:pt>
                <c:pt idx="1">
                  <c:v>0</c:v>
                </c:pt>
                <c:pt idx="2">
                  <c:v>78151</c:v>
                </c:pt>
                <c:pt idx="3">
                  <c:v>35250</c:v>
                </c:pt>
                <c:pt idx="4">
                  <c:v>0</c:v>
                </c:pt>
                <c:pt idx="5">
                  <c:v>0</c:v>
                </c:pt>
                <c:pt idx="6">
                  <c:v>60144</c:v>
                </c:pt>
                <c:pt idx="7">
                  <c:v>38431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7EF-4C46-9366-4974A2F7037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73505448"/>
        <c:axId val="673508400"/>
      </c:barChart>
      <c:catAx>
        <c:axId val="6735054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73508400"/>
        <c:crosses val="autoZero"/>
        <c:auto val="1"/>
        <c:lblAlgn val="ctr"/>
        <c:lblOffset val="100"/>
        <c:noMultiLvlLbl val="0"/>
      </c:catAx>
      <c:valAx>
        <c:axId val="6735084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7350544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PROB751</a:t>
            </a:r>
            <a:br>
              <a:rPr lang="hr-HR"/>
            </a:br>
            <a:endParaRPr lang="hr-HR"/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graf75!$C$4</c:f>
              <c:numCache>
                <c:formatCode>General</c:formatCode>
                <c:ptCount val="1"/>
                <c:pt idx="0">
                  <c:v>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ACD-49FE-AA2B-99BAB2EE26E9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graf75!$D$4</c:f>
              <c:numCache>
                <c:formatCode>General</c:formatCode>
                <c:ptCount val="1"/>
                <c:pt idx="0">
                  <c:v>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ACD-49FE-AA2B-99BAB2EE26E9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graf75!$E$4</c:f>
              <c:numCache>
                <c:formatCode>General</c:formatCode>
                <c:ptCount val="1"/>
                <c:pt idx="0">
                  <c:v>263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ACD-49FE-AA2B-99BAB2EE26E9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graf75!$F$4</c:f>
              <c:numCache>
                <c:formatCode>General</c:formatCode>
                <c:ptCount val="1"/>
                <c:pt idx="0">
                  <c:v>241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ACD-49FE-AA2B-99BAB2EE26E9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graf75!$B$4</c:f>
              <c:strCache>
                <c:ptCount val="1"/>
                <c:pt idx="0">
                  <c:v>PROB751</c:v>
                </c:pt>
              </c:strCache>
            </c:strRef>
          </c:cat>
          <c:val>
            <c:numRef>
              <c:f>graf75!$G$4</c:f>
              <c:numCache>
                <c:formatCode>General</c:formatCode>
                <c:ptCount val="1"/>
                <c:pt idx="0">
                  <c:v>299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ACD-49FE-AA2B-99BAB2EE26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661096"/>
        <c:axId val="532660768"/>
      </c:barChart>
      <c:valAx>
        <c:axId val="532660768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661096"/>
        <c:crosses val="autoZero"/>
        <c:crossBetween val="between"/>
      </c:valAx>
      <c:catAx>
        <c:axId val="532661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660768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List2!$C$2</c:f>
              <c:strCache>
                <c:ptCount val="1"/>
                <c:pt idx="0">
                  <c:v>ABC </c:v>
                </c:pt>
              </c:strCache>
            </c:strRef>
          </c:tx>
          <c:spPr>
            <a:solidFill>
              <a:srgbClr val="FFFF00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List2!$C$3:$C$10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50-4636-9627-E003C01B7A89}"/>
            </c:ext>
          </c:extLst>
        </c:ser>
        <c:ser>
          <c:idx val="1"/>
          <c:order val="1"/>
          <c:tx>
            <c:strRef>
              <c:f>List2!$D$2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List2!$D$3:$D$10</c:f>
              <c:numCache>
                <c:formatCode>General</c:formatCode>
                <c:ptCount val="8"/>
                <c:pt idx="0">
                  <c:v>266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150-4636-9627-E003C01B7A89}"/>
            </c:ext>
          </c:extLst>
        </c:ser>
        <c:ser>
          <c:idx val="2"/>
          <c:order val="2"/>
          <c:tx>
            <c:strRef>
              <c:f>List2!$E$2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List2!$E$3:$E$10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3503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150-4636-9627-E003C01B7A89}"/>
            </c:ext>
          </c:extLst>
        </c:ser>
        <c:ser>
          <c:idx val="3"/>
          <c:order val="3"/>
          <c:tx>
            <c:strRef>
              <c:f>List2!$F$2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List2!$F$3:$F$10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7268</c:v>
                </c:pt>
                <c:pt idx="7">
                  <c:v>1945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150-4636-9627-E003C01B7A89}"/>
            </c:ext>
          </c:extLst>
        </c:ser>
        <c:ser>
          <c:idx val="4"/>
          <c:order val="4"/>
          <c:tx>
            <c:strRef>
              <c:f>List2!$G$2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List2!$G$3:$G$10</c:f>
              <c:numCache>
                <c:formatCode>General</c:formatCode>
                <c:ptCount val="8"/>
                <c:pt idx="0">
                  <c:v>263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150-4636-9627-E003C01B7A89}"/>
            </c:ext>
          </c:extLst>
        </c:ser>
        <c:ser>
          <c:idx val="5"/>
          <c:order val="5"/>
          <c:tx>
            <c:strRef>
              <c:f>List2!$H$2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List2!$B$3:$B$10</c:f>
              <c:strCache>
                <c:ptCount val="8"/>
                <c:pt idx="0">
                  <c:v>PROB501</c:v>
                </c:pt>
                <c:pt idx="1">
                  <c:v>PROB502</c:v>
                </c:pt>
                <c:pt idx="2">
                  <c:v>PROB503</c:v>
                </c:pt>
                <c:pt idx="3">
                  <c:v>PROB504</c:v>
                </c:pt>
                <c:pt idx="4">
                  <c:v>PROB505</c:v>
                </c:pt>
                <c:pt idx="5">
                  <c:v>PROB506</c:v>
                </c:pt>
                <c:pt idx="6">
                  <c:v>PROB507</c:v>
                </c:pt>
                <c:pt idx="7">
                  <c:v>PROB508</c:v>
                </c:pt>
              </c:strCache>
            </c:strRef>
          </c:cat>
          <c:val>
            <c:numRef>
              <c:f>List2!$H$3:$H$10</c:f>
              <c:numCache>
                <c:formatCode>General</c:formatCode>
                <c:ptCount val="8"/>
                <c:pt idx="0">
                  <c:v>261</c:v>
                </c:pt>
                <c:pt idx="1">
                  <c:v>0</c:v>
                </c:pt>
                <c:pt idx="2">
                  <c:v>3497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7225</c:v>
                </c:pt>
                <c:pt idx="7">
                  <c:v>1915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9150-4636-9627-E003C01B7A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18242056"/>
        <c:axId val="718237792"/>
      </c:barChart>
      <c:catAx>
        <c:axId val="7182420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18237792"/>
        <c:crosses val="autoZero"/>
        <c:auto val="1"/>
        <c:lblAlgn val="ctr"/>
        <c:lblOffset val="100"/>
        <c:noMultiLvlLbl val="0"/>
      </c:catAx>
      <c:valAx>
        <c:axId val="71823779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18242056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graf75!$C$6</c:f>
              <c:numCache>
                <c:formatCode>General</c:formatCode>
                <c:ptCount val="1"/>
                <c:pt idx="0">
                  <c:v>77843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9D-42E1-BBCF-BEF99AB2FF2C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graf75!$D$6</c:f>
              <c:numCache>
                <c:formatCode>General</c:formatCode>
                <c:ptCount val="1"/>
                <c:pt idx="0">
                  <c:v>77739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89D-42E1-BBCF-BEF99AB2FF2C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graf75!$E$6</c:f>
              <c:numCache>
                <c:formatCode>General</c:formatCode>
                <c:ptCount val="1"/>
                <c:pt idx="0">
                  <c:v>78211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89D-42E1-BBCF-BEF99AB2FF2C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graf75!$F$6</c:f>
              <c:numCache>
                <c:formatCode>General</c:formatCode>
                <c:ptCount val="1"/>
                <c:pt idx="0">
                  <c:v>77663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89D-42E1-BBCF-BEF99AB2FF2C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graf75!$B$6</c:f>
              <c:strCache>
                <c:ptCount val="1"/>
                <c:pt idx="0">
                  <c:v>PROB753</c:v>
                </c:pt>
              </c:strCache>
            </c:strRef>
          </c:cat>
          <c:val>
            <c:numRef>
              <c:f>graf75!$G$6</c:f>
              <c:numCache>
                <c:formatCode>General</c:formatCode>
                <c:ptCount val="1"/>
                <c:pt idx="0">
                  <c:v>78151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89D-42E1-BBCF-BEF99AB2FF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40680"/>
        <c:axId val="654641992"/>
      </c:barChart>
      <c:valAx>
        <c:axId val="65464199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40680"/>
        <c:crosses val="autoZero"/>
        <c:crossBetween val="between"/>
      </c:valAx>
      <c:catAx>
        <c:axId val="654640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64199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graf75!$C$7</c:f>
              <c:numCache>
                <c:formatCode>General</c:formatCode>
                <c:ptCount val="1"/>
                <c:pt idx="0">
                  <c:v>35350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C33-4C99-B4F2-85F6C4754371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graf75!$D$7</c:f>
              <c:numCache>
                <c:formatCode>General</c:formatCode>
                <c:ptCount val="1"/>
                <c:pt idx="0">
                  <c:v>35709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C33-4C99-B4F2-85F6C4754371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graf75!$E$7</c:f>
              <c:numCache>
                <c:formatCode>General</c:formatCode>
                <c:ptCount val="1"/>
                <c:pt idx="0">
                  <c:v>35826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C33-4C99-B4F2-85F6C4754371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graf75!$F$7</c:f>
              <c:numCache>
                <c:formatCode>General</c:formatCode>
                <c:ptCount val="1"/>
                <c:pt idx="0">
                  <c:v>35630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C33-4C99-B4F2-85F6C4754371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graf75!$B$7</c:f>
              <c:strCache>
                <c:ptCount val="1"/>
                <c:pt idx="0">
                  <c:v>PROB754</c:v>
                </c:pt>
              </c:strCache>
            </c:strRef>
          </c:cat>
          <c:val>
            <c:numRef>
              <c:f>graf75!$G$7</c:f>
              <c:numCache>
                <c:formatCode>General</c:formatCode>
                <c:ptCount val="1"/>
                <c:pt idx="0">
                  <c:v>35250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C33-4C99-B4F2-85F6C475437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657488"/>
        <c:axId val="532657160"/>
      </c:barChart>
      <c:valAx>
        <c:axId val="53265716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657488"/>
        <c:crosses val="autoZero"/>
        <c:crossBetween val="between"/>
      </c:valAx>
      <c:catAx>
        <c:axId val="532657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65716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graf75!$C$10</c:f>
              <c:numCache>
                <c:formatCode>General</c:formatCode>
                <c:ptCount val="1"/>
                <c:pt idx="0">
                  <c:v>59956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D9F-4ED5-9227-BA687FDE246A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graf75!$D$10</c:f>
              <c:numCache>
                <c:formatCode>General</c:formatCode>
                <c:ptCount val="1"/>
                <c:pt idx="0">
                  <c:v>59763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D9F-4ED5-9227-BA687FDE246A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graf75!$E$10</c:f>
              <c:numCache>
                <c:formatCode>General</c:formatCode>
                <c:ptCount val="1"/>
                <c:pt idx="0">
                  <c:v>61513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D9F-4ED5-9227-BA687FDE246A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graf75!$F$10</c:f>
              <c:numCache>
                <c:formatCode>General</c:formatCode>
                <c:ptCount val="1"/>
                <c:pt idx="0">
                  <c:v>60108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D9F-4ED5-9227-BA687FDE246A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graf75!$B$10</c:f>
              <c:strCache>
                <c:ptCount val="1"/>
                <c:pt idx="0">
                  <c:v>PROB757</c:v>
                </c:pt>
              </c:strCache>
            </c:strRef>
          </c:cat>
          <c:val>
            <c:numRef>
              <c:f>graf75!$G$10</c:f>
              <c:numCache>
                <c:formatCode>General</c:formatCode>
                <c:ptCount val="1"/>
                <c:pt idx="0">
                  <c:v>60144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D9F-4ED5-9227-BA687FDE246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35104"/>
        <c:axId val="653090896"/>
      </c:barChart>
      <c:valAx>
        <c:axId val="653090896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35104"/>
        <c:crosses val="autoZero"/>
        <c:crossBetween val="between"/>
      </c:valAx>
      <c:catAx>
        <c:axId val="65463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3090896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PROB758</a:t>
            </a:r>
          </a:p>
        </c:rich>
      </c:tx>
      <c:layout>
        <c:manualLayout>
          <c:xMode val="edge"/>
          <c:yMode val="edge"/>
          <c:x val="0.39466575651297187"/>
          <c:y val="3.058386279806222E-2"/>
        </c:manualLayout>
      </c:layout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graf75!$C$3</c:f>
              <c:strCache>
                <c:ptCount val="1"/>
                <c:pt idx="0">
                  <c:v>ABC  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graf75!$C$11</c:f>
              <c:numCache>
                <c:formatCode>General</c:formatCode>
                <c:ptCount val="1"/>
                <c:pt idx="0">
                  <c:v>38414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AE2-4EFF-9D87-23206CB9B7D5}"/>
            </c:ext>
          </c:extLst>
        </c:ser>
        <c:ser>
          <c:idx val="1"/>
          <c:order val="1"/>
          <c:tx>
            <c:strRef>
              <c:f>graf75!$D$3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graf75!$D$11</c:f>
              <c:numCache>
                <c:formatCode>General</c:formatCode>
                <c:ptCount val="1"/>
                <c:pt idx="0">
                  <c:v>38789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AE2-4EFF-9D87-23206CB9B7D5}"/>
            </c:ext>
          </c:extLst>
        </c:ser>
        <c:ser>
          <c:idx val="2"/>
          <c:order val="2"/>
          <c:tx>
            <c:strRef>
              <c:f>graf75!$E$3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graf75!$E$11</c:f>
              <c:numCache>
                <c:formatCode>General</c:formatCode>
                <c:ptCount val="1"/>
                <c:pt idx="0">
                  <c:v>40277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AE2-4EFF-9D87-23206CB9B7D5}"/>
            </c:ext>
          </c:extLst>
        </c:ser>
        <c:ser>
          <c:idx val="3"/>
          <c:order val="3"/>
          <c:tx>
            <c:strRef>
              <c:f>graf75!$F$3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graf75!$F$11</c:f>
              <c:numCache>
                <c:formatCode>General</c:formatCode>
                <c:ptCount val="1"/>
                <c:pt idx="0">
                  <c:v>38704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2AE2-4EFF-9D87-23206CB9B7D5}"/>
            </c:ext>
          </c:extLst>
        </c:ser>
        <c:ser>
          <c:idx val="4"/>
          <c:order val="4"/>
          <c:tx>
            <c:strRef>
              <c:f>graf75!$G$3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graf75!$B$11</c:f>
              <c:strCache>
                <c:ptCount val="1"/>
                <c:pt idx="0">
                  <c:v>PROB758</c:v>
                </c:pt>
              </c:strCache>
            </c:strRef>
          </c:cat>
          <c:val>
            <c:numRef>
              <c:f>graf75!$G$11</c:f>
              <c:numCache>
                <c:formatCode>General</c:formatCode>
                <c:ptCount val="1"/>
                <c:pt idx="0">
                  <c:v>38431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AE2-4EFF-9D87-23206CB9B7D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639368"/>
        <c:axId val="654638712"/>
      </c:barChart>
      <c:valAx>
        <c:axId val="65463871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639368"/>
        <c:crosses val="autoZero"/>
        <c:crossBetween val="between"/>
      </c:valAx>
      <c:catAx>
        <c:axId val="654639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63871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8879400333070119E-2"/>
          <c:y val="1.1033990321471839E-2"/>
          <c:w val="0.87729302314018842"/>
          <c:h val="0.749857517500077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graf85!$C$4:$C$11</c:f>
              <c:numCache>
                <c:formatCode>General</c:formatCode>
                <c:ptCount val="8"/>
                <c:pt idx="0">
                  <c:v>426</c:v>
                </c:pt>
                <c:pt idx="1">
                  <c:v>0</c:v>
                </c:pt>
                <c:pt idx="2">
                  <c:v>98121</c:v>
                </c:pt>
                <c:pt idx="3">
                  <c:v>79945</c:v>
                </c:pt>
                <c:pt idx="4">
                  <c:v>315</c:v>
                </c:pt>
                <c:pt idx="5">
                  <c:v>0</c:v>
                </c:pt>
                <c:pt idx="6">
                  <c:v>87606</c:v>
                </c:pt>
                <c:pt idx="7">
                  <c:v>75095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FBD-4B71-ACFC-9B54F54EF107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graf85!$D$4:$D$11</c:f>
              <c:numCache>
                <c:formatCode>General</c:formatCode>
                <c:ptCount val="8"/>
                <c:pt idx="0">
                  <c:v>384</c:v>
                </c:pt>
                <c:pt idx="1">
                  <c:v>0</c:v>
                </c:pt>
                <c:pt idx="2">
                  <c:v>97880</c:v>
                </c:pt>
                <c:pt idx="3">
                  <c:v>80122</c:v>
                </c:pt>
                <c:pt idx="4">
                  <c:v>283</c:v>
                </c:pt>
                <c:pt idx="5">
                  <c:v>0</c:v>
                </c:pt>
                <c:pt idx="6">
                  <c:v>87244</c:v>
                </c:pt>
                <c:pt idx="7">
                  <c:v>75533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FBD-4B71-ACFC-9B54F54EF107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graf85!$E$4:$E$11</c:f>
              <c:numCache>
                <c:formatCode>General</c:formatCode>
                <c:ptCount val="8"/>
                <c:pt idx="0">
                  <c:v>453</c:v>
                </c:pt>
                <c:pt idx="1">
                  <c:v>0</c:v>
                </c:pt>
                <c:pt idx="2">
                  <c:v>98540</c:v>
                </c:pt>
                <c:pt idx="3">
                  <c:v>80693</c:v>
                </c:pt>
                <c:pt idx="4">
                  <c:v>333</c:v>
                </c:pt>
                <c:pt idx="5">
                  <c:v>0</c:v>
                </c:pt>
                <c:pt idx="6">
                  <c:v>89654</c:v>
                </c:pt>
                <c:pt idx="7">
                  <c:v>77919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FBD-4B71-ACFC-9B54F54EF107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graf85!$F$4:$F$11</c:f>
              <c:numCache>
                <c:formatCode>General</c:formatCode>
                <c:ptCount val="8"/>
                <c:pt idx="0">
                  <c:v>455</c:v>
                </c:pt>
                <c:pt idx="1">
                  <c:v>0</c:v>
                </c:pt>
                <c:pt idx="2">
                  <c:v>98443</c:v>
                </c:pt>
                <c:pt idx="3">
                  <c:v>79553</c:v>
                </c:pt>
                <c:pt idx="4">
                  <c:v>324</c:v>
                </c:pt>
                <c:pt idx="5">
                  <c:v>0</c:v>
                </c:pt>
                <c:pt idx="6">
                  <c:v>87504</c:v>
                </c:pt>
                <c:pt idx="7">
                  <c:v>75506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FBD-4B71-ACFC-9B54F54EF107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graf85!$B$4:$B$11</c:f>
              <c:strCache>
                <c:ptCount val="8"/>
                <c:pt idx="0">
                  <c:v>PROB851</c:v>
                </c:pt>
                <c:pt idx="1">
                  <c:v>PROB852</c:v>
                </c:pt>
                <c:pt idx="2">
                  <c:v>PROB853</c:v>
                </c:pt>
                <c:pt idx="3">
                  <c:v>PROB854</c:v>
                </c:pt>
                <c:pt idx="4">
                  <c:v>PROB855</c:v>
                </c:pt>
                <c:pt idx="5">
                  <c:v>PROB856</c:v>
                </c:pt>
                <c:pt idx="6">
                  <c:v>PROB857</c:v>
                </c:pt>
                <c:pt idx="7">
                  <c:v>PROB858</c:v>
                </c:pt>
              </c:strCache>
            </c:strRef>
          </c:cat>
          <c:val>
            <c:numRef>
              <c:f>graf85!$G$4:$G$11</c:f>
              <c:numCache>
                <c:formatCode>General</c:formatCode>
                <c:ptCount val="8"/>
                <c:pt idx="0">
                  <c:v>447</c:v>
                </c:pt>
                <c:pt idx="1">
                  <c:v>0</c:v>
                </c:pt>
                <c:pt idx="2">
                  <c:v>98187</c:v>
                </c:pt>
                <c:pt idx="3">
                  <c:v>80037</c:v>
                </c:pt>
                <c:pt idx="4">
                  <c:v>354</c:v>
                </c:pt>
                <c:pt idx="5">
                  <c:v>0</c:v>
                </c:pt>
                <c:pt idx="6">
                  <c:v>87900</c:v>
                </c:pt>
                <c:pt idx="7">
                  <c:v>75029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FBD-4B71-ACFC-9B54F54EF1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82886408"/>
        <c:axId val="682882144"/>
      </c:barChart>
      <c:catAx>
        <c:axId val="68288640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82882144"/>
        <c:crosses val="autoZero"/>
        <c:auto val="1"/>
        <c:lblAlgn val="ctr"/>
        <c:lblOffset val="100"/>
        <c:noMultiLvlLbl val="0"/>
      </c:catAx>
      <c:valAx>
        <c:axId val="6828821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682886408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graf85!$C$4</c:f>
              <c:numCache>
                <c:formatCode>General</c:formatCode>
                <c:ptCount val="1"/>
                <c:pt idx="0">
                  <c:v>426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133-4387-BEB2-44A750131205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graf85!$D$4</c:f>
              <c:numCache>
                <c:formatCode>General</c:formatCode>
                <c:ptCount val="1"/>
                <c:pt idx="0">
                  <c:v>384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133-4387-BEB2-44A750131205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graf85!$E$4</c:f>
              <c:numCache>
                <c:formatCode>General</c:formatCode>
                <c:ptCount val="1"/>
                <c:pt idx="0">
                  <c:v>453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133-4387-BEB2-44A750131205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graf85!$F$4</c:f>
              <c:numCache>
                <c:formatCode>General</c:formatCode>
                <c:ptCount val="1"/>
                <c:pt idx="0">
                  <c:v>455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133-4387-BEB2-44A750131205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graf85!$B$4</c:f>
              <c:strCache>
                <c:ptCount val="1"/>
                <c:pt idx="0">
                  <c:v>PROB851</c:v>
                </c:pt>
              </c:strCache>
            </c:strRef>
          </c:cat>
          <c:val>
            <c:numRef>
              <c:f>graf85!$G$4</c:f>
              <c:numCache>
                <c:formatCode>General</c:formatCode>
                <c:ptCount val="1"/>
                <c:pt idx="0">
                  <c:v>447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133-4387-BEB2-44A75013120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2232"/>
        <c:axId val="648520104"/>
      </c:barChart>
      <c:valAx>
        <c:axId val="64852010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2232"/>
        <c:crosses val="autoZero"/>
        <c:crossBetween val="between"/>
      </c:valAx>
      <c:catAx>
        <c:axId val="648512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010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graf85!$C$6</c:f>
              <c:numCache>
                <c:formatCode>General</c:formatCode>
                <c:ptCount val="1"/>
                <c:pt idx="0">
                  <c:v>98121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6E6-482D-8D8C-BBE634704685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graf85!$D$6</c:f>
              <c:numCache>
                <c:formatCode>General</c:formatCode>
                <c:ptCount val="1"/>
                <c:pt idx="0">
                  <c:v>97880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6E6-482D-8D8C-BBE634704685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graf85!$E$6</c:f>
              <c:numCache>
                <c:formatCode>General</c:formatCode>
                <c:ptCount val="1"/>
                <c:pt idx="0">
                  <c:v>98540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06E6-482D-8D8C-BBE634704685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graf85!$F$6</c:f>
              <c:numCache>
                <c:formatCode>General</c:formatCode>
                <c:ptCount val="1"/>
                <c:pt idx="0">
                  <c:v>98443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06E6-482D-8D8C-BBE634704685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graf85!$B$6</c:f>
              <c:strCache>
                <c:ptCount val="1"/>
                <c:pt idx="0">
                  <c:v>PROB853</c:v>
                </c:pt>
              </c:strCache>
            </c:strRef>
          </c:cat>
          <c:val>
            <c:numRef>
              <c:f>graf85!$G$6</c:f>
              <c:numCache>
                <c:formatCode>General</c:formatCode>
                <c:ptCount val="1"/>
                <c:pt idx="0">
                  <c:v>98187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06E6-482D-8D8C-BBE6347046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9776"/>
        <c:axId val="648518464"/>
      </c:barChart>
      <c:valAx>
        <c:axId val="64851846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9776"/>
        <c:crosses val="autoZero"/>
        <c:crossBetween val="between"/>
      </c:valAx>
      <c:catAx>
        <c:axId val="648519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1846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PROB854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graf85!$C$7</c:f>
              <c:numCache>
                <c:formatCode>General</c:formatCode>
                <c:ptCount val="1"/>
                <c:pt idx="0">
                  <c:v>79945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CF0-4621-A164-A19D9CB99777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graf85!$D$7</c:f>
              <c:numCache>
                <c:formatCode>General</c:formatCode>
                <c:ptCount val="1"/>
                <c:pt idx="0">
                  <c:v>80122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CF0-4621-A164-A19D9CB99777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66CC"/>
              </a:solidFill>
              <a:ln>
                <a:solidFill>
                  <a:srgbClr val="FF66CC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5CF0-4621-A164-A19D9CB9977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graf85!$E$7</c:f>
              <c:numCache>
                <c:formatCode>General</c:formatCode>
                <c:ptCount val="1"/>
                <c:pt idx="0">
                  <c:v>80693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CF0-4621-A164-A19D9CB99777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graf85!$F$7</c:f>
              <c:numCache>
                <c:formatCode>General</c:formatCode>
                <c:ptCount val="1"/>
                <c:pt idx="0">
                  <c:v>79553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CF0-4621-A164-A19D9CB99777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graf85!$B$7</c:f>
              <c:strCache>
                <c:ptCount val="1"/>
                <c:pt idx="0">
                  <c:v>PROB854</c:v>
                </c:pt>
              </c:strCache>
            </c:strRef>
          </c:cat>
          <c:val>
            <c:numRef>
              <c:f>graf85!$G$7</c:f>
              <c:numCache>
                <c:formatCode>General</c:formatCode>
                <c:ptCount val="1"/>
                <c:pt idx="0">
                  <c:v>80037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CF0-4621-A164-A19D9CB997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26008"/>
        <c:axId val="648524040"/>
      </c:barChart>
      <c:valAx>
        <c:axId val="64852404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26008"/>
        <c:crosses val="autoZero"/>
        <c:crossBetween val="between"/>
      </c:valAx>
      <c:catAx>
        <c:axId val="648526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404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PROB855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graf85!$C$8</c:f>
              <c:numCache>
                <c:formatCode>General</c:formatCode>
                <c:ptCount val="1"/>
                <c:pt idx="0">
                  <c:v>315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8FF-41D3-B28D-3BF716C64F8D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graf85!$D$8</c:f>
              <c:numCache>
                <c:formatCode>General</c:formatCode>
                <c:ptCount val="1"/>
                <c:pt idx="0">
                  <c:v>283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8FF-41D3-B28D-3BF716C64F8D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graf85!$E$8</c:f>
              <c:numCache>
                <c:formatCode>General</c:formatCode>
                <c:ptCount val="1"/>
                <c:pt idx="0">
                  <c:v>333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8FF-41D3-B28D-3BF716C64F8D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graf85!$F$8</c:f>
              <c:numCache>
                <c:formatCode>General</c:formatCode>
                <c:ptCount val="1"/>
                <c:pt idx="0">
                  <c:v>324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8FF-41D3-B28D-3BF716C64F8D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graf85!$B$8</c:f>
              <c:strCache>
                <c:ptCount val="1"/>
                <c:pt idx="0">
                  <c:v>PROB855</c:v>
                </c:pt>
              </c:strCache>
            </c:strRef>
          </c:cat>
          <c:val>
            <c:numRef>
              <c:f>graf85!$G$8</c:f>
              <c:numCache>
                <c:formatCode>General</c:formatCode>
                <c:ptCount val="1"/>
                <c:pt idx="0">
                  <c:v>354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8FF-41D3-B28D-3BF716C64F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14528"/>
        <c:axId val="648513544"/>
      </c:barChart>
      <c:valAx>
        <c:axId val="64851354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14528"/>
        <c:crosses val="autoZero"/>
        <c:crossBetween val="between"/>
      </c:valAx>
      <c:catAx>
        <c:axId val="64851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1354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graf85!$C$10</c:f>
              <c:numCache>
                <c:formatCode>General</c:formatCode>
                <c:ptCount val="1"/>
                <c:pt idx="0">
                  <c:v>87606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96-4E10-8BD9-F959D3C50174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graf85!$D$10</c:f>
              <c:numCache>
                <c:formatCode>General</c:formatCode>
                <c:ptCount val="1"/>
                <c:pt idx="0">
                  <c:v>87244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96-4E10-8BD9-F959D3C50174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graf85!$E$10</c:f>
              <c:numCache>
                <c:formatCode>General</c:formatCode>
                <c:ptCount val="1"/>
                <c:pt idx="0">
                  <c:v>89654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96-4E10-8BD9-F959D3C50174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graf85!$F$10</c:f>
              <c:numCache>
                <c:formatCode>General</c:formatCode>
                <c:ptCount val="1"/>
                <c:pt idx="0">
                  <c:v>87504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E996-4E10-8BD9-F959D3C50174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graf85!$B$10</c:f>
              <c:strCache>
                <c:ptCount val="1"/>
                <c:pt idx="0">
                  <c:v>PROB857</c:v>
                </c:pt>
              </c:strCache>
            </c:strRef>
          </c:cat>
          <c:val>
            <c:numRef>
              <c:f>graf85!$G$10</c:f>
              <c:numCache>
                <c:formatCode>General</c:formatCode>
                <c:ptCount val="1"/>
                <c:pt idx="0">
                  <c:v>87900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E996-4E10-8BD9-F959D3C5017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48525024"/>
        <c:axId val="648525352"/>
      </c:barChart>
      <c:valAx>
        <c:axId val="64852535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48525024"/>
        <c:crosses val="autoZero"/>
        <c:crossBetween val="between"/>
      </c:valAx>
      <c:catAx>
        <c:axId val="648525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852535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graf35!$C$4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graf35!$C$5:$C$12</c:f>
              <c:numCache>
                <c:formatCode>General</c:formatCode>
                <c:ptCount val="8"/>
                <c:pt idx="0">
                  <c:v>15</c:v>
                </c:pt>
                <c:pt idx="1">
                  <c:v>0</c:v>
                </c:pt>
                <c:pt idx="2">
                  <c:v>17587</c:v>
                </c:pt>
                <c:pt idx="3">
                  <c:v>19092</c:v>
                </c:pt>
                <c:pt idx="4">
                  <c:v>228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D9-4799-9029-B5C6DA59AE50}"/>
            </c:ext>
          </c:extLst>
        </c:ser>
        <c:ser>
          <c:idx val="1"/>
          <c:order val="1"/>
          <c:tx>
            <c:strRef>
              <c:f>graf35!$D$4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graf35!$D$5:$D$12</c:f>
              <c:numCache>
                <c:formatCode>General</c:formatCode>
                <c:ptCount val="8"/>
                <c:pt idx="0">
                  <c:v>36</c:v>
                </c:pt>
                <c:pt idx="1">
                  <c:v>0</c:v>
                </c:pt>
                <c:pt idx="2">
                  <c:v>17792</c:v>
                </c:pt>
                <c:pt idx="3">
                  <c:v>19238</c:v>
                </c:pt>
                <c:pt idx="4">
                  <c:v>273</c:v>
                </c:pt>
                <c:pt idx="5">
                  <c:v>0</c:v>
                </c:pt>
                <c:pt idx="6">
                  <c:v>13048</c:v>
                </c:pt>
                <c:pt idx="7">
                  <c:v>4733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ED9-4799-9029-B5C6DA59AE50}"/>
            </c:ext>
          </c:extLst>
        </c:ser>
        <c:ser>
          <c:idx val="2"/>
          <c:order val="2"/>
          <c:tx>
            <c:strRef>
              <c:f>graf35!$E$4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graf35!$E$5:$E$12</c:f>
              <c:numCache>
                <c:formatCode>General</c:formatCode>
                <c:ptCount val="8"/>
                <c:pt idx="0">
                  <c:v>12</c:v>
                </c:pt>
                <c:pt idx="1">
                  <c:v>0</c:v>
                </c:pt>
                <c:pt idx="2">
                  <c:v>17605</c:v>
                </c:pt>
                <c:pt idx="3">
                  <c:v>19168</c:v>
                </c:pt>
                <c:pt idx="4">
                  <c:v>228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ED9-4799-9029-B5C6DA59AE50}"/>
            </c:ext>
          </c:extLst>
        </c:ser>
        <c:ser>
          <c:idx val="3"/>
          <c:order val="3"/>
          <c:tx>
            <c:strRef>
              <c:f>graf35!$F$4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graf35!$F$5:$F$12</c:f>
              <c:numCache>
                <c:formatCode>General</c:formatCode>
                <c:ptCount val="8"/>
                <c:pt idx="0">
                  <c:v>16</c:v>
                </c:pt>
                <c:pt idx="1">
                  <c:v>0</c:v>
                </c:pt>
                <c:pt idx="2">
                  <c:v>17685</c:v>
                </c:pt>
                <c:pt idx="3">
                  <c:v>19213</c:v>
                </c:pt>
                <c:pt idx="4">
                  <c:v>247</c:v>
                </c:pt>
                <c:pt idx="5">
                  <c:v>0</c:v>
                </c:pt>
                <c:pt idx="6">
                  <c:v>13088</c:v>
                </c:pt>
                <c:pt idx="7">
                  <c:v>4733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ED9-4799-9029-B5C6DA59AE50}"/>
            </c:ext>
          </c:extLst>
        </c:ser>
        <c:ser>
          <c:idx val="4"/>
          <c:order val="4"/>
          <c:tx>
            <c:strRef>
              <c:f>graf35!$G$4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graf35!$G$5:$G$12</c:f>
              <c:numCache>
                <c:formatCode>General</c:formatCode>
                <c:ptCount val="8"/>
                <c:pt idx="0">
                  <c:v>14</c:v>
                </c:pt>
                <c:pt idx="1">
                  <c:v>0</c:v>
                </c:pt>
                <c:pt idx="2">
                  <c:v>17654</c:v>
                </c:pt>
                <c:pt idx="3">
                  <c:v>19092</c:v>
                </c:pt>
                <c:pt idx="4">
                  <c:v>240</c:v>
                </c:pt>
                <c:pt idx="5">
                  <c:v>0</c:v>
                </c:pt>
                <c:pt idx="6">
                  <c:v>13010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ED9-4799-9029-B5C6DA59AE50}"/>
            </c:ext>
          </c:extLst>
        </c:ser>
        <c:ser>
          <c:idx val="5"/>
          <c:order val="5"/>
          <c:tx>
            <c:strRef>
              <c:f>graf35!$H$4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graf35!$B$5:$B$12</c:f>
              <c:strCache>
                <c:ptCount val="8"/>
                <c:pt idx="0">
                  <c:v>PROB601</c:v>
                </c:pt>
                <c:pt idx="1">
                  <c:v>PROB602</c:v>
                </c:pt>
                <c:pt idx="2">
                  <c:v>PROB603</c:v>
                </c:pt>
                <c:pt idx="3">
                  <c:v>PROB604</c:v>
                </c:pt>
                <c:pt idx="4">
                  <c:v>PROB605</c:v>
                </c:pt>
                <c:pt idx="5">
                  <c:v>PROB606</c:v>
                </c:pt>
                <c:pt idx="6">
                  <c:v>PROB607</c:v>
                </c:pt>
                <c:pt idx="7">
                  <c:v>PROB608</c:v>
                </c:pt>
              </c:strCache>
            </c:strRef>
          </c:cat>
          <c:val>
            <c:numRef>
              <c:f>graf35!$H$5:$H$12</c:f>
              <c:numCache>
                <c:formatCode>General</c:formatCode>
                <c:ptCount val="8"/>
                <c:pt idx="0">
                  <c:v>17</c:v>
                </c:pt>
                <c:pt idx="1">
                  <c:v>0</c:v>
                </c:pt>
                <c:pt idx="2">
                  <c:v>17587</c:v>
                </c:pt>
                <c:pt idx="3">
                  <c:v>19092</c:v>
                </c:pt>
                <c:pt idx="4">
                  <c:v>232</c:v>
                </c:pt>
                <c:pt idx="5">
                  <c:v>0</c:v>
                </c:pt>
                <c:pt idx="6">
                  <c:v>12969</c:v>
                </c:pt>
                <c:pt idx="7">
                  <c:v>4732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5ED9-4799-9029-B5C6DA59AE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1354112"/>
        <c:axId val="736397600"/>
      </c:barChart>
      <c:catAx>
        <c:axId val="7413541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36397600"/>
        <c:crosses val="autoZero"/>
        <c:auto val="1"/>
        <c:lblAlgn val="ctr"/>
        <c:lblOffset val="100"/>
        <c:noMultiLvlLbl val="0"/>
      </c:catAx>
      <c:valAx>
        <c:axId val="73639760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1354112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PROB858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graf85!$C$3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graf85!$C$11</c:f>
              <c:numCache>
                <c:formatCode>General</c:formatCode>
                <c:ptCount val="1"/>
                <c:pt idx="0">
                  <c:v>75095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EF1-43F1-887B-F7C4FF35F12C}"/>
            </c:ext>
          </c:extLst>
        </c:ser>
        <c:ser>
          <c:idx val="1"/>
          <c:order val="1"/>
          <c:tx>
            <c:strRef>
              <c:f>graf85!$D$3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graf85!$D$11</c:f>
              <c:numCache>
                <c:formatCode>General</c:formatCode>
                <c:ptCount val="1"/>
                <c:pt idx="0">
                  <c:v>75533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EF1-43F1-887B-F7C4FF35F12C}"/>
            </c:ext>
          </c:extLst>
        </c:ser>
        <c:ser>
          <c:idx val="2"/>
          <c:order val="2"/>
          <c:tx>
            <c:strRef>
              <c:f>graf85!$E$3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graf85!$E$11</c:f>
              <c:numCache>
                <c:formatCode>General</c:formatCode>
                <c:ptCount val="1"/>
                <c:pt idx="0">
                  <c:v>77919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EF1-43F1-887B-F7C4FF35F12C}"/>
            </c:ext>
          </c:extLst>
        </c:ser>
        <c:ser>
          <c:idx val="3"/>
          <c:order val="3"/>
          <c:tx>
            <c:strRef>
              <c:f>graf85!$F$3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graf85!$F$11</c:f>
              <c:numCache>
                <c:formatCode>General</c:formatCode>
                <c:ptCount val="1"/>
                <c:pt idx="0">
                  <c:v>75506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EF1-43F1-887B-F7C4FF35F12C}"/>
            </c:ext>
          </c:extLst>
        </c:ser>
        <c:ser>
          <c:idx val="4"/>
          <c:order val="4"/>
          <c:tx>
            <c:strRef>
              <c:f>graf85!$G$3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graf85!$B$11</c:f>
              <c:strCache>
                <c:ptCount val="1"/>
                <c:pt idx="0">
                  <c:v>PROB858</c:v>
                </c:pt>
              </c:strCache>
            </c:strRef>
          </c:cat>
          <c:val>
            <c:numRef>
              <c:f>graf85!$G$11</c:f>
              <c:numCache>
                <c:formatCode>General</c:formatCode>
                <c:ptCount val="1"/>
                <c:pt idx="0">
                  <c:v>75029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EF1-43F1-887B-F7C4FF35F12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54186648"/>
        <c:axId val="654187960"/>
      </c:barChart>
      <c:valAx>
        <c:axId val="654187960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654186648"/>
        <c:crosses val="autoZero"/>
        <c:crossBetween val="between"/>
      </c:valAx>
      <c:catAx>
        <c:axId val="654186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4187960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465337487378124"/>
          <c:y val="2.1762589003458802E-2"/>
          <c:w val="0.85883461621517099"/>
          <c:h val="0.7252447434468046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graf45!$C$3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graf45!$C$4:$C$11</c:f>
              <c:numCache>
                <c:formatCode>General</c:formatCode>
                <c:ptCount val="8"/>
                <c:pt idx="0">
                  <c:v>102</c:v>
                </c:pt>
                <c:pt idx="1">
                  <c:v>0</c:v>
                </c:pt>
                <c:pt idx="2">
                  <c:v>26506</c:v>
                </c:pt>
                <c:pt idx="3">
                  <c:v>15206</c:v>
                </c:pt>
                <c:pt idx="4">
                  <c:v>208</c:v>
                </c:pt>
                <c:pt idx="5">
                  <c:v>0</c:v>
                </c:pt>
                <c:pt idx="6">
                  <c:v>23789</c:v>
                </c:pt>
                <c:pt idx="7">
                  <c:v>22807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950-43A8-A9AB-AB1A46319D92}"/>
            </c:ext>
          </c:extLst>
        </c:ser>
        <c:ser>
          <c:idx val="1"/>
          <c:order val="1"/>
          <c:tx>
            <c:strRef>
              <c:f>graf45!$D$3</c:f>
              <c:strCache>
                <c:ptCount val="1"/>
                <c:pt idx="0">
                  <c:v>RSPI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graf45!$D$4:$D$11</c:f>
              <c:numCache>
                <c:formatCode>General</c:formatCode>
                <c:ptCount val="8"/>
                <c:pt idx="0">
                  <c:v>118</c:v>
                </c:pt>
                <c:pt idx="1">
                  <c:v>0</c:v>
                </c:pt>
                <c:pt idx="2">
                  <c:v>26745</c:v>
                </c:pt>
                <c:pt idx="3">
                  <c:v>15415</c:v>
                </c:pt>
                <c:pt idx="4">
                  <c:v>254</c:v>
                </c:pt>
                <c:pt idx="5">
                  <c:v>0</c:v>
                </c:pt>
                <c:pt idx="6">
                  <c:v>24218</c:v>
                </c:pt>
                <c:pt idx="7">
                  <c:v>23158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950-43A8-A9AB-AB1A46319D92}"/>
            </c:ext>
          </c:extLst>
        </c:ser>
        <c:ser>
          <c:idx val="2"/>
          <c:order val="2"/>
          <c:tx>
            <c:strRef>
              <c:f>graf45!$E$3</c:f>
              <c:strCache>
                <c:ptCount val="1"/>
                <c:pt idx="0">
                  <c:v>TABU and VNS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graf45!$E$4:$E$11</c:f>
              <c:numCache>
                <c:formatCode>General</c:formatCode>
                <c:ptCount val="8"/>
                <c:pt idx="0">
                  <c:v>98</c:v>
                </c:pt>
                <c:pt idx="1">
                  <c:v>0</c:v>
                </c:pt>
                <c:pt idx="2">
                  <c:v>26506</c:v>
                </c:pt>
                <c:pt idx="3">
                  <c:v>15213</c:v>
                </c:pt>
                <c:pt idx="4">
                  <c:v>200</c:v>
                </c:pt>
                <c:pt idx="5">
                  <c:v>0</c:v>
                </c:pt>
                <c:pt idx="6">
                  <c:v>23804</c:v>
                </c:pt>
                <c:pt idx="7">
                  <c:v>22873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950-43A8-A9AB-AB1A46319D92}"/>
            </c:ext>
          </c:extLst>
        </c:ser>
        <c:ser>
          <c:idx val="3"/>
          <c:order val="3"/>
          <c:tx>
            <c:strRef>
              <c:f>graf45!$F$3</c:f>
              <c:strCache>
                <c:ptCount val="1"/>
                <c:pt idx="0">
                  <c:v> ACO  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graf45!$F$4:$F$11</c:f>
              <c:numCache>
                <c:formatCode>General</c:formatCode>
                <c:ptCount val="8"/>
                <c:pt idx="0">
                  <c:v>103</c:v>
                </c:pt>
                <c:pt idx="1">
                  <c:v>0</c:v>
                </c:pt>
                <c:pt idx="2">
                  <c:v>26663</c:v>
                </c:pt>
                <c:pt idx="3">
                  <c:v>15495</c:v>
                </c:pt>
                <c:pt idx="4">
                  <c:v>222</c:v>
                </c:pt>
                <c:pt idx="5">
                  <c:v>0</c:v>
                </c:pt>
                <c:pt idx="6">
                  <c:v>24017</c:v>
                </c:pt>
                <c:pt idx="7">
                  <c:v>23351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950-43A8-A9AB-AB1A46319D92}"/>
            </c:ext>
          </c:extLst>
        </c:ser>
        <c:ser>
          <c:idx val="4"/>
          <c:order val="4"/>
          <c:tx>
            <c:strRef>
              <c:f>graf45!$G$3</c:f>
              <c:strCache>
                <c:ptCount val="1"/>
                <c:pt idx="0">
                  <c:v>   ACO    (LJ)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graf45!$G$4:$G$11</c:f>
              <c:numCache>
                <c:formatCode>General</c:formatCode>
                <c:ptCount val="8"/>
                <c:pt idx="0">
                  <c:v>103</c:v>
                </c:pt>
                <c:pt idx="1">
                  <c:v>0</c:v>
                </c:pt>
                <c:pt idx="2">
                  <c:v>26568</c:v>
                </c:pt>
                <c:pt idx="3">
                  <c:v>15409</c:v>
                </c:pt>
                <c:pt idx="4">
                  <c:v>219</c:v>
                </c:pt>
                <c:pt idx="5">
                  <c:v>0</c:v>
                </c:pt>
                <c:pt idx="6">
                  <c:v>23931</c:v>
                </c:pt>
                <c:pt idx="7">
                  <c:v>23028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950-43A8-A9AB-AB1A46319D92}"/>
            </c:ext>
          </c:extLst>
        </c:ser>
        <c:ser>
          <c:idx val="5"/>
          <c:order val="5"/>
          <c:tx>
            <c:strRef>
              <c:f>graf45!$H$3</c:f>
              <c:strCache>
                <c:ptCount val="1"/>
                <c:pt idx="0">
                  <c:v>SA and TABU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strRef>
              <c:f>graf45!$B$4:$B$11</c:f>
              <c:strCache>
                <c:ptCount val="8"/>
                <c:pt idx="0">
                  <c:v>PROB701</c:v>
                </c:pt>
                <c:pt idx="1">
                  <c:v>PROB702</c:v>
                </c:pt>
                <c:pt idx="2">
                  <c:v>PROB703</c:v>
                </c:pt>
                <c:pt idx="3">
                  <c:v>PROB704</c:v>
                </c:pt>
                <c:pt idx="4">
                  <c:v>PROB705</c:v>
                </c:pt>
                <c:pt idx="5">
                  <c:v>PROB706</c:v>
                </c:pt>
                <c:pt idx="6">
                  <c:v>PROB707</c:v>
                </c:pt>
                <c:pt idx="7">
                  <c:v>PROB708</c:v>
                </c:pt>
              </c:strCache>
            </c:strRef>
          </c:cat>
          <c:val>
            <c:numRef>
              <c:f>graf45!$H$4:$H$11</c:f>
              <c:numCache>
                <c:formatCode>General</c:formatCode>
                <c:ptCount val="8"/>
                <c:pt idx="0">
                  <c:v>107</c:v>
                </c:pt>
                <c:pt idx="1">
                  <c:v>0</c:v>
                </c:pt>
                <c:pt idx="2">
                  <c:v>26532</c:v>
                </c:pt>
                <c:pt idx="3">
                  <c:v>15206</c:v>
                </c:pt>
                <c:pt idx="4">
                  <c:v>216</c:v>
                </c:pt>
                <c:pt idx="5">
                  <c:v>0</c:v>
                </c:pt>
                <c:pt idx="6">
                  <c:v>23814</c:v>
                </c:pt>
                <c:pt idx="7">
                  <c:v>22807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A950-43A8-A9AB-AB1A46319D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36395960"/>
        <c:axId val="736399240"/>
      </c:barChart>
      <c:catAx>
        <c:axId val="736395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736399240"/>
        <c:crosses val="autoZero"/>
        <c:auto val="1"/>
        <c:lblAlgn val="ctr"/>
        <c:lblOffset val="100"/>
        <c:noMultiLvlLbl val="0"/>
      </c:catAx>
      <c:valAx>
        <c:axId val="7363992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  <c:crossAx val="736395960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>
              <a:solidFill>
                <a:srgbClr val="FFFF00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graf55!$C$4:$C$11</c:f>
              <c:numCache>
                <c:formatCode>General</c:formatCode>
                <c:ptCount val="8"/>
                <c:pt idx="0">
                  <c:v>206</c:v>
                </c:pt>
                <c:pt idx="1">
                  <c:v>0</c:v>
                </c:pt>
                <c:pt idx="2">
                  <c:v>40617</c:v>
                </c:pt>
                <c:pt idx="3">
                  <c:v>14653</c:v>
                </c:pt>
                <c:pt idx="4">
                  <c:v>0</c:v>
                </c:pt>
                <c:pt idx="5">
                  <c:v>0</c:v>
                </c:pt>
                <c:pt idx="6">
                  <c:v>35848</c:v>
                </c:pt>
                <c:pt idx="7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C9D-4F54-A58B-6ACE650D3770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graf55!$D$4:$D$11</c:f>
              <c:numCache>
                <c:formatCode>General</c:formatCode>
                <c:ptCount val="8"/>
                <c:pt idx="0">
                  <c:v>185</c:v>
                </c:pt>
                <c:pt idx="1">
                  <c:v>0</c:v>
                </c:pt>
                <c:pt idx="2">
                  <c:v>40644</c:v>
                </c:pt>
                <c:pt idx="3">
                  <c:v>14711</c:v>
                </c:pt>
                <c:pt idx="4">
                  <c:v>0</c:v>
                </c:pt>
                <c:pt idx="5">
                  <c:v>0</c:v>
                </c:pt>
                <c:pt idx="6">
                  <c:v>35841</c:v>
                </c:pt>
                <c:pt idx="7">
                  <c:v>19872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C9D-4F54-A58B-6ACE650D3770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graf55!$E$4:$E$11</c:f>
              <c:numCache>
                <c:formatCode>General</c:formatCode>
                <c:ptCount val="8"/>
                <c:pt idx="0">
                  <c:v>212</c:v>
                </c:pt>
                <c:pt idx="1">
                  <c:v>0</c:v>
                </c:pt>
                <c:pt idx="2">
                  <c:v>40828</c:v>
                </c:pt>
                <c:pt idx="3">
                  <c:v>15091</c:v>
                </c:pt>
                <c:pt idx="4">
                  <c:v>0</c:v>
                </c:pt>
                <c:pt idx="5">
                  <c:v>0</c:v>
                </c:pt>
                <c:pt idx="6">
                  <c:v>36489</c:v>
                </c:pt>
                <c:pt idx="7">
                  <c:v>20624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C9D-4F54-A58B-6ACE650D3770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graf55!$F$4:$F$11</c:f>
              <c:numCache>
                <c:formatCode>General</c:formatCode>
                <c:ptCount val="8"/>
                <c:pt idx="0">
                  <c:v>183</c:v>
                </c:pt>
                <c:pt idx="1">
                  <c:v>0</c:v>
                </c:pt>
                <c:pt idx="2">
                  <c:v>40676</c:v>
                </c:pt>
                <c:pt idx="3">
                  <c:v>14684</c:v>
                </c:pt>
                <c:pt idx="4">
                  <c:v>0</c:v>
                </c:pt>
                <c:pt idx="5">
                  <c:v>0</c:v>
                </c:pt>
                <c:pt idx="6">
                  <c:v>36420</c:v>
                </c:pt>
                <c:pt idx="7">
                  <c:v>19888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6C9D-4F54-A58B-6ACE650D3770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  <a:effectLst/>
          </c:spPr>
          <c:invertIfNegative val="0"/>
          <c:cat>
            <c:strRef>
              <c:f>graf55!$B$4:$B$11</c:f>
              <c:strCache>
                <c:ptCount val="8"/>
                <c:pt idx="0">
                  <c:v>PROB551</c:v>
                </c:pt>
                <c:pt idx="1">
                  <c:v>PROB552</c:v>
                </c:pt>
                <c:pt idx="2">
                  <c:v>PROB553</c:v>
                </c:pt>
                <c:pt idx="3">
                  <c:v>PROB554</c:v>
                </c:pt>
                <c:pt idx="4">
                  <c:v>PROB555</c:v>
                </c:pt>
                <c:pt idx="5">
                  <c:v>PROB556</c:v>
                </c:pt>
                <c:pt idx="6">
                  <c:v>PROB557</c:v>
                </c:pt>
                <c:pt idx="7">
                  <c:v>PROB558</c:v>
                </c:pt>
              </c:strCache>
            </c:strRef>
          </c:cat>
          <c:val>
            <c:numRef>
              <c:f>graf55!$G$4:$G$11</c:f>
              <c:numCache>
                <c:formatCode>General</c:formatCode>
                <c:ptCount val="8"/>
                <c:pt idx="0">
                  <c:v>230</c:v>
                </c:pt>
                <c:pt idx="1">
                  <c:v>0</c:v>
                </c:pt>
                <c:pt idx="2">
                  <c:v>40607</c:v>
                </c:pt>
                <c:pt idx="3">
                  <c:v>14653</c:v>
                </c:pt>
                <c:pt idx="4">
                  <c:v>0</c:v>
                </c:pt>
                <c:pt idx="5">
                  <c:v>0</c:v>
                </c:pt>
                <c:pt idx="6">
                  <c:v>35835</c:v>
                </c:pt>
                <c:pt idx="7">
                  <c:v>19871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C9D-4F54-A58B-6ACE650D377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49573816"/>
        <c:axId val="749570208"/>
      </c:barChart>
      <c:catAx>
        <c:axId val="7495738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9570208"/>
        <c:crosses val="autoZero"/>
        <c:auto val="1"/>
        <c:lblAlgn val="ctr"/>
        <c:lblOffset val="100"/>
        <c:noMultiLvlLbl val="0"/>
      </c:catAx>
      <c:valAx>
        <c:axId val="74957020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sr-Latn-RS"/>
          </a:p>
        </c:txPr>
        <c:crossAx val="749573816"/>
        <c:crosses val="autoZero"/>
        <c:crossBetween val="between"/>
      </c:valAx>
      <c:dTable>
        <c:showHorzBorder val="1"/>
        <c:showVertBorder val="0"/>
        <c:showOutline val="0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sr-Latn-R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sr-Latn-R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sr-Latn-R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PROB551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graf55!$C$4</c:f>
              <c:numCache>
                <c:formatCode>General</c:formatCode>
                <c:ptCount val="1"/>
                <c:pt idx="0">
                  <c:v>206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A89-41FF-879E-F2B344B53BE8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graf55!$D$4</c:f>
              <c:numCache>
                <c:formatCode>General</c:formatCode>
                <c:ptCount val="1"/>
                <c:pt idx="0">
                  <c:v>185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A89-41FF-879E-F2B344B53BE8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graf55!$E$4</c:f>
              <c:numCache>
                <c:formatCode>General</c:formatCode>
                <c:ptCount val="1"/>
                <c:pt idx="0">
                  <c:v>212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A89-41FF-879E-F2B344B53BE8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graf55!$F$4</c:f>
              <c:numCache>
                <c:formatCode>General</c:formatCode>
                <c:ptCount val="1"/>
                <c:pt idx="0">
                  <c:v>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BA89-41FF-879E-F2B344B53BE8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graf55!$B$4</c:f>
              <c:strCache>
                <c:ptCount val="1"/>
                <c:pt idx="0">
                  <c:v>PROB551</c:v>
                </c:pt>
              </c:strCache>
            </c:strRef>
          </c:cat>
          <c:val>
            <c:numRef>
              <c:f>graf55!$G$4</c:f>
              <c:numCache>
                <c:formatCode>General</c:formatCode>
                <c:ptCount val="1"/>
                <c:pt idx="0">
                  <c:v>230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BA89-41FF-879E-F2B344B53B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3165912"/>
        <c:axId val="533167224"/>
      </c:barChart>
      <c:valAx>
        <c:axId val="53316722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3165912"/>
        <c:crosses val="autoZero"/>
        <c:crossBetween val="between"/>
      </c:valAx>
      <c:catAx>
        <c:axId val="533165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16722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PROB553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graf55!$C$6</c:f>
              <c:numCache>
                <c:formatCode>General</c:formatCode>
                <c:ptCount val="1"/>
                <c:pt idx="0">
                  <c:v>40617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D51-4934-A995-D50A1959D5C6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graf55!$D$6</c:f>
              <c:numCache>
                <c:formatCode>General</c:formatCode>
                <c:ptCount val="1"/>
                <c:pt idx="0">
                  <c:v>40644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D51-4934-A995-D50A1959D5C6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graf55!$E$6</c:f>
              <c:numCache>
                <c:formatCode>General</c:formatCode>
                <c:ptCount val="1"/>
                <c:pt idx="0">
                  <c:v>40828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5D51-4934-A995-D50A1959D5C6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graf55!$F$6</c:f>
              <c:numCache>
                <c:formatCode>General</c:formatCode>
                <c:ptCount val="1"/>
                <c:pt idx="0">
                  <c:v>40676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5D51-4934-A995-D50A1959D5C6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graf55!$B$6</c:f>
              <c:strCache>
                <c:ptCount val="1"/>
                <c:pt idx="0">
                  <c:v>PROB553</c:v>
                </c:pt>
              </c:strCache>
            </c:strRef>
          </c:cat>
          <c:val>
            <c:numRef>
              <c:f>graf55!$G$6</c:f>
              <c:numCache>
                <c:formatCode>General</c:formatCode>
                <c:ptCount val="1"/>
                <c:pt idx="0">
                  <c:v>40607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D51-4934-A995-D50A1959D5C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6213088"/>
        <c:axId val="536214072"/>
      </c:barChart>
      <c:valAx>
        <c:axId val="53621407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6213088"/>
        <c:crosses val="autoZero"/>
        <c:crossBetween val="between"/>
      </c:valAx>
      <c:catAx>
        <c:axId val="53621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21407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PROB554</a:t>
            </a:r>
          </a:p>
        </c:rich>
      </c:tx>
      <c:layout>
        <c:manualLayout>
          <c:xMode val="edge"/>
          <c:yMode val="edge"/>
          <c:x val="0.401314280863873"/>
          <c:y val="3.3761151813532106E-2"/>
        </c:manualLayout>
      </c:layout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graf55!$C$7</c:f>
              <c:numCache>
                <c:formatCode>General</c:formatCode>
                <c:ptCount val="1"/>
                <c:pt idx="0">
                  <c:v>14653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B2D-4818-926E-BBBDADE4FE51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graf55!$D$7</c:f>
              <c:numCache>
                <c:formatCode>General</c:formatCode>
                <c:ptCount val="1"/>
                <c:pt idx="0">
                  <c:v>14711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7B2D-4818-926E-BBBDADE4FE51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graf55!$E$7</c:f>
              <c:numCache>
                <c:formatCode>General</c:formatCode>
                <c:ptCount val="1"/>
                <c:pt idx="0">
                  <c:v>15091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7B2D-4818-926E-BBBDADE4FE51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graf55!$F$7</c:f>
              <c:numCache>
                <c:formatCode>General</c:formatCode>
                <c:ptCount val="1"/>
                <c:pt idx="0">
                  <c:v>14684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7B2D-4818-926E-BBBDADE4FE51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1"/>
            </a:solidFill>
            <a:ln>
              <a:solidFill>
                <a:schemeClr val="accent1"/>
              </a:solidFill>
            </a:ln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  <a:ln>
                <a:solidFill>
                  <a:schemeClr val="accent5"/>
                </a:solidFill>
              </a:ln>
            </c:spPr>
            <c:extLst>
              <c:ext xmlns:c16="http://schemas.microsoft.com/office/drawing/2014/chart" uri="{C3380CC4-5D6E-409C-BE32-E72D297353CC}">
                <c16:uniqueId val="{00000005-7B2D-4818-926E-BBBDADE4FE5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graf55!$B$7</c:f>
              <c:strCache>
                <c:ptCount val="1"/>
                <c:pt idx="0">
                  <c:v>PROB554</c:v>
                </c:pt>
              </c:strCache>
            </c:strRef>
          </c:cat>
          <c:val>
            <c:numRef>
              <c:f>graf55!$G$7</c:f>
              <c:numCache>
                <c:formatCode>General</c:formatCode>
                <c:ptCount val="1"/>
                <c:pt idx="0">
                  <c:v>14653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B2D-4818-926E-BBBDADE4FE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351461736"/>
        <c:axId val="351459112"/>
      </c:barChart>
      <c:valAx>
        <c:axId val="351459112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351461736"/>
        <c:crosses val="autoZero"/>
        <c:crossBetween val="between"/>
      </c:valAx>
      <c:catAx>
        <c:axId val="351461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51459112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hr-H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/>
          <a:lstStyle/>
          <a:p>
            <a:pPr algn="ctr">
              <a:defRPr/>
            </a:pPr>
            <a:r>
              <a:rPr lang="hr-HR"/>
              <a:t>PROB557</a:t>
            </a:r>
          </a:p>
        </c:rich>
      </c:tx>
      <c:overlay val="0"/>
      <c:spPr>
        <a:noFill/>
        <a:ln>
          <a:noFill/>
        </a:ln>
      </c:sp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graf55!$C$3</c:f>
              <c:strCache>
                <c:ptCount val="1"/>
                <c:pt idx="0">
                  <c:v>ABC</c:v>
                </c:pt>
              </c:strCache>
            </c:strRef>
          </c:tx>
          <c:spPr>
            <a:solidFill>
              <a:srgbClr val="FFFF00"/>
            </a:solidFill>
            <a:ln w="9528">
              <a:solidFill>
                <a:srgbClr val="FFFF00"/>
              </a:solidFill>
              <a:prstDash val="solid"/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graf55!$C$10</c:f>
              <c:numCache>
                <c:formatCode>General</c:formatCode>
                <c:ptCount val="1"/>
                <c:pt idx="0">
                  <c:v>35848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A83-4B43-A4A7-32C45F9BB94E}"/>
            </c:ext>
          </c:extLst>
        </c:ser>
        <c:ser>
          <c:idx val="1"/>
          <c:order val="1"/>
          <c:tx>
            <c:strRef>
              <c:f>graf55!$D$3</c:f>
              <c:strCache>
                <c:ptCount val="1"/>
                <c:pt idx="0">
                  <c:v>Tabu - VNS</c:v>
                </c:pt>
              </c:strCache>
            </c:strRef>
          </c:tx>
          <c:spPr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graf55!$D$10</c:f>
              <c:numCache>
                <c:formatCode>General</c:formatCode>
                <c:ptCount val="1"/>
                <c:pt idx="0">
                  <c:v>35841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DA83-4B43-A4A7-32C45F9BB94E}"/>
            </c:ext>
          </c:extLst>
        </c:ser>
        <c:ser>
          <c:idx val="2"/>
          <c:order val="2"/>
          <c:tx>
            <c:strRef>
              <c:f>graf55!$E$3</c:f>
              <c:strCache>
                <c:ptCount val="1"/>
                <c:pt idx="0">
                  <c:v> ACO (GPG)</c:v>
                </c:pt>
              </c:strCache>
            </c:strRef>
          </c:tx>
          <c:spPr>
            <a:solidFill>
              <a:srgbClr val="FF66CC"/>
            </a:solidFill>
            <a:ln>
              <a:solidFill>
                <a:srgbClr val="FF66CC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graf55!$E$10</c:f>
              <c:numCache>
                <c:formatCode>General</c:formatCode>
                <c:ptCount val="1"/>
                <c:pt idx="0">
                  <c:v>36489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DA83-4B43-A4A7-32C45F9BB94E}"/>
            </c:ext>
          </c:extLst>
        </c:ser>
        <c:ser>
          <c:idx val="3"/>
          <c:order val="3"/>
          <c:tx>
            <c:strRef>
              <c:f>graf55!$F$3</c:f>
              <c:strCache>
                <c:ptCount val="1"/>
                <c:pt idx="0">
                  <c:v>   ACO (LJ)</c:v>
                </c:pt>
              </c:strCache>
            </c:strRef>
          </c:tx>
          <c:spPr>
            <a:solidFill>
              <a:srgbClr val="92D050"/>
            </a:solidFill>
            <a:ln>
              <a:solidFill>
                <a:srgbClr val="92D050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graf55!$F$10</c:f>
              <c:numCache>
                <c:formatCode>General</c:formatCode>
                <c:ptCount val="1"/>
                <c:pt idx="0">
                  <c:v>36420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DA83-4B43-A4A7-32C45F9BB94E}"/>
            </c:ext>
          </c:extLst>
        </c:ser>
        <c:ser>
          <c:idx val="4"/>
          <c:order val="4"/>
          <c:tx>
            <c:strRef>
              <c:f>graf55!$G$3</c:f>
              <c:strCache>
                <c:ptCount val="1"/>
                <c:pt idx="0">
                  <c:v>   SA - Tabu</c:v>
                </c:pt>
              </c:strCache>
            </c:strRef>
          </c:tx>
          <c:spPr>
            <a:solidFill>
              <a:schemeClr val="accent5"/>
            </a:solidFill>
            <a:ln>
              <a:solidFill>
                <a:schemeClr val="accent5"/>
              </a:solidFill>
            </a:ln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 algn="ctr">
                  <a:defRPr/>
                </a:pPr>
                <a:endParaRPr lang="sr-Latn-R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eparator>; </c:separator>
            <c:showLeaderLines val="0"/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</c15:spPr>
                <c15:showLeaderLines val="1"/>
              </c:ext>
            </c:extLst>
          </c:dLbls>
          <c:cat>
            <c:strRef>
              <c:f>graf55!$B$10</c:f>
              <c:strCache>
                <c:ptCount val="1"/>
                <c:pt idx="0">
                  <c:v>PROB557</c:v>
                </c:pt>
              </c:strCache>
            </c:strRef>
          </c:cat>
          <c:val>
            <c:numRef>
              <c:f>graf55!$G$10</c:f>
              <c:numCache>
                <c:formatCode>General</c:formatCode>
                <c:ptCount val="1"/>
                <c:pt idx="0">
                  <c:v>35835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DA83-4B43-A4A7-32C45F9BB94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532210688"/>
        <c:axId val="532212984"/>
      </c:barChart>
      <c:valAx>
        <c:axId val="532212984"/>
        <c:scaling>
          <c:orientation val="minMax"/>
        </c:scaling>
        <c:delete val="0"/>
        <c:axPos val="b"/>
        <c:majorGridlines>
          <c:spPr>
            <a:ln w="9528" cap="flat">
              <a:solidFill>
                <a:srgbClr val="D9D9D9"/>
              </a:solidFill>
              <a:prstDash val="solid"/>
              <a:round/>
            </a:ln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</c:spPr>
        <c:crossAx val="532210688"/>
        <c:crosses val="autoZero"/>
        <c:crossBetween val="between"/>
      </c:valAx>
      <c:catAx>
        <c:axId val="53221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2212984"/>
        <c:crosses val="autoZero"/>
        <c:auto val="1"/>
        <c:lblAlgn val="ctr"/>
        <c:lblOffset val="100"/>
        <c:noMultiLvlLbl val="0"/>
      </c:catAx>
      <c:spPr>
        <a:noFill/>
        <a:ln>
          <a:noFill/>
        </a:ln>
      </c:spPr>
    </c:plotArea>
    <c:legend>
      <c:legendPos val="b"/>
      <c:overlay val="0"/>
      <c:spPr>
        <a:noFill/>
        <a:ln>
          <a:noFill/>
        </a:ln>
      </c:spPr>
    </c:legend>
    <c:plotVisOnly val="1"/>
    <c:dispBlanksAs val="gap"/>
    <c:showDLblsOverMax val="0"/>
  </c:chart>
  <c:spPr>
    <a:solidFill>
      <a:srgbClr val="FFFFFF"/>
    </a:solidFill>
    <a:ln w="9528" cap="flat">
      <a:solidFill>
        <a:srgbClr val="D9D9D9"/>
      </a:solidFill>
      <a:prstDash val="solid"/>
      <a:round/>
    </a:ln>
  </c:spPr>
  <c:txPr>
    <a:bodyPr lIns="0" tIns="0" rIns="0" bIns="0"/>
    <a:lstStyle/>
    <a:p>
      <a:pPr marL="0" marR="0" indent="0" defTabSz="914400" fontAlgn="auto" hangingPunct="1">
        <a:lnSpc>
          <a:spcPct val="100000"/>
        </a:lnSpc>
        <a:spcBef>
          <a:spcPts val="0"/>
        </a:spcBef>
        <a:spcAft>
          <a:spcPts val="0"/>
        </a:spcAft>
        <a:tabLst/>
        <a:defRPr lang="hr-HR" sz="1000" b="0" i="0" u="none" strike="noStrike" kern="1200" baseline="0">
          <a:solidFill>
            <a:srgbClr val="000000"/>
          </a:solidFill>
          <a:latin typeface="Times New Roman" panose="02020603050405020304" pitchFamily="18" charset="0"/>
          <a:cs typeface="Times New Roman" panose="02020603050405020304" pitchFamily="18" charset="0"/>
        </a:defRPr>
      </a:pPr>
      <a:endParaRPr lang="sr-Latn-R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_rels/data4.xml.rels><?xml version="1.0" encoding="UTF-8" standalone="yes"?>
<Relationships xmlns="http://schemas.openxmlformats.org/package/2006/relationships"><Relationship Id="rId1" Type="http://schemas.openxmlformats.org/officeDocument/2006/relationships/image" Target="../media/image290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4_4">
  <dgm:title val=""/>
  <dgm:desc val=""/>
  <dgm:catLst>
    <dgm:cat type="accent4" pri="11400"/>
  </dgm:catLst>
  <dgm:styleLbl name="node0">
    <dgm:fillClrLst meth="cycle">
      <a:schemeClr val="accent4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4">
        <a:shade val="50000"/>
      </a:schemeClr>
      <a:schemeClr val="accent4">
        <a:tint val="55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4">
        <a:shade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4">
        <a:shade val="80000"/>
        <a:alpha val="50000"/>
      </a:schemeClr>
      <a:schemeClr val="accent4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4">
        <a:shade val="90000"/>
      </a:schemeClr>
      <a:schemeClr val="accent4">
        <a:tint val="50000"/>
      </a:schemeClr>
    </dgm:fillClrLst>
    <dgm:linClrLst meth="cycle">
      <a:schemeClr val="accent4">
        <a:shade val="90000"/>
      </a:schemeClr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4">
        <a:shade val="50000"/>
      </a:schemeClr>
      <a:schemeClr val="accent4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55000"/>
      </a:schemeClr>
    </dgm:fillClrLst>
    <dgm:linClrLst meth="repeat">
      <a:schemeClr val="accent4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55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4_3">
  <dgm:title val=""/>
  <dgm:desc val=""/>
  <dgm:catLst>
    <dgm:cat type="accent4" pri="11300"/>
  </dgm:catLst>
  <dgm:styleLbl name="node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>
        <a:shade val="80000"/>
      </a:schemeClr>
      <a:schemeClr val="accent4">
        <a:tint val="7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/>
    <dgm:txEffectClrLst/>
  </dgm:styleLbl>
  <dgm:styleLbl name="lnNode1">
    <dgm:fillClrLst>
      <a:schemeClr val="accent4">
        <a:shade val="80000"/>
      </a:schemeClr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shade val="80000"/>
        <a:alpha val="50000"/>
      </a:schemeClr>
      <a:schemeClr val="accent4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/>
    <dgm:txEffectClrLst/>
  </dgm:styleLbl>
  <dgm:styleLbl name="f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4">
        <a:shade val="90000"/>
      </a:schemeClr>
      <a:schemeClr val="accent4">
        <a:tint val="70000"/>
      </a:schemeClr>
    </dgm:fillClrLst>
    <dgm:linClrLst>
      <a:schemeClr val="accent4">
        <a:shade val="90000"/>
      </a:schemeClr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4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4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4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>
        <a:tint val="60000"/>
      </a:schemeClr>
    </dgm:fillClrLst>
    <dgm:linClrLst meth="repeat">
      <a:schemeClr val="accent4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4">
        <a:tint val="90000"/>
      </a:schemeClr>
    </dgm:fillClrLst>
    <dgm:linClrLst meth="repeat">
      <a:schemeClr val="accent4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4">
        <a:tint val="50000"/>
      </a:schemeClr>
    </dgm:fillClrLst>
    <dgm:linClrLst meth="repeat">
      <a:schemeClr val="accent4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>
        <a:shade val="8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9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8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7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>
        <a:shade val="80000"/>
      </a:schemeClr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4">
        <a:alpha val="90000"/>
        <a:tint val="40000"/>
      </a:schemeClr>
    </dgm:fillClrLst>
    <dgm:linClrLst meth="repeat">
      <a:schemeClr val="accent4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4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4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4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4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4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3">
  <dgm:title val=""/>
  <dgm:desc val=""/>
  <dgm:catLst>
    <dgm:cat type="accent2" pri="11300"/>
  </dgm:catLst>
  <dgm:styleLbl name="node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>
        <a:shade val="80000"/>
      </a:schemeClr>
      <a:schemeClr val="accent2">
        <a:tint val="7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/>
    <dgm:txEffectClrLst/>
  </dgm:styleLbl>
  <dgm:styleLbl name="lnNode1">
    <dgm:fillClrLst>
      <a:schemeClr val="accent2">
        <a:shade val="80000"/>
      </a:schemeClr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shade val="80000"/>
        <a:alpha val="50000"/>
      </a:schemeClr>
      <a:schemeClr val="accent2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/>
    <dgm:txEffectClrLst/>
  </dgm:styleLbl>
  <dgm:styleLbl name="f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2">
        <a:shade val="90000"/>
      </a:schemeClr>
      <a:schemeClr val="accent2">
        <a:tint val="70000"/>
      </a:schemeClr>
    </dgm:fillClrLst>
    <dgm:linClrLst>
      <a:schemeClr val="accent2">
        <a:shade val="90000"/>
      </a:schemeClr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9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8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>
        <a:shade val="80000"/>
      </a:schemeClr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5_3">
  <dgm:title val=""/>
  <dgm:desc val=""/>
  <dgm:catLst>
    <dgm:cat type="accent5" pri="11300"/>
  </dgm:catLst>
  <dgm:styleLbl name="node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>
        <a:shade val="80000"/>
      </a:schemeClr>
      <a:schemeClr val="accent5">
        <a:tint val="7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/>
    <dgm:txEffectClrLst/>
  </dgm:styleLbl>
  <dgm:styleLbl name="lnNode1">
    <dgm:fillClrLst>
      <a:schemeClr val="accent5">
        <a:shade val="80000"/>
      </a:schemeClr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shade val="80000"/>
        <a:alpha val="50000"/>
      </a:schemeClr>
      <a:schemeClr val="accent5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/>
    <dgm:txEffectClrLst/>
  </dgm:styleLbl>
  <dgm:styleLbl name="f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5">
        <a:shade val="90000"/>
      </a:schemeClr>
      <a:schemeClr val="accent5">
        <a:tint val="70000"/>
      </a:schemeClr>
    </dgm:fillClrLst>
    <dgm:linClrLst>
      <a:schemeClr val="accent5">
        <a:shade val="90000"/>
      </a:schemeClr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9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8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>
        <a:shade val="80000"/>
      </a:schemeClr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6C1413-480B-444D-93B6-BE15AA1B4416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9C58D66D-F226-4FD8-A859-176603EC388E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PMX</a:t>
          </a:r>
        </a:p>
      </dgm:t>
    </dgm:pt>
    <dgm:pt modelId="{92D2A8C4-DDFC-4C2A-86CB-AA700D6F62B8}" type="parTrans" cxnId="{A7D04F90-B753-4B60-88C2-6174A904C947}">
      <dgm:prSet/>
      <dgm:spPr/>
      <dgm:t>
        <a:bodyPr/>
        <a:lstStyle/>
        <a:p>
          <a:endParaRPr lang="hr-HR"/>
        </a:p>
      </dgm:t>
    </dgm:pt>
    <dgm:pt modelId="{8B0100A2-8478-4DBE-A488-719EDE394ADF}" type="sibTrans" cxnId="{A7D04F90-B753-4B60-88C2-6174A904C947}">
      <dgm:prSet/>
      <dgm:spPr/>
      <dgm:t>
        <a:bodyPr/>
        <a:lstStyle/>
        <a:p>
          <a:endParaRPr lang="hr-HR"/>
        </a:p>
      </dgm:t>
    </dgm:pt>
    <dgm:pt modelId="{D6E68FC2-F727-4921-B824-2AC82FA77194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HX</a:t>
          </a:r>
        </a:p>
      </dgm:t>
    </dgm:pt>
    <dgm:pt modelId="{D9CB0269-434C-44E2-866F-96229660232B}" type="parTrans" cxnId="{33F1093D-3106-4F32-95CD-70051B141148}">
      <dgm:prSet/>
      <dgm:spPr/>
      <dgm:t>
        <a:bodyPr/>
        <a:lstStyle/>
        <a:p>
          <a:endParaRPr lang="hr-HR"/>
        </a:p>
      </dgm:t>
    </dgm:pt>
    <dgm:pt modelId="{3ED9A510-6E79-4D76-9B87-A4A33722BA1D}" type="sibTrans" cxnId="{33F1093D-3106-4F32-95CD-70051B141148}">
      <dgm:prSet/>
      <dgm:spPr>
        <a:noFill/>
      </dgm:spPr>
      <dgm:t>
        <a:bodyPr/>
        <a:lstStyle/>
        <a:p>
          <a:endParaRPr lang="hr-HR"/>
        </a:p>
      </dgm:t>
    </dgm:pt>
    <dgm:pt modelId="{3B601C8D-5D08-4969-9A6D-FDFF41D4FA3E}">
      <dgm:prSet phldrT="[Tekst]" custT="1"/>
      <dgm:spPr/>
      <dgm:t>
        <a:bodyPr/>
        <a:lstStyle/>
        <a:p>
          <a:pPr algn="ctr"/>
          <a:endParaRPr lang="hr-HR" sz="120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gm:t>
    </dgm:pt>
    <dgm:pt modelId="{4D5FD0DA-1FE7-4152-8005-F49771C16F94}" type="parTrans" cxnId="{A8856099-9C74-415C-8754-F286F812982D}">
      <dgm:prSet/>
      <dgm:spPr/>
      <dgm:t>
        <a:bodyPr/>
        <a:lstStyle/>
        <a:p>
          <a:endParaRPr lang="hr-HR"/>
        </a:p>
      </dgm:t>
    </dgm:pt>
    <dgm:pt modelId="{C485EEF1-43D7-42F9-871C-7F75854AAD57}" type="sibTrans" cxnId="{A8856099-9C74-415C-8754-F286F812982D}">
      <dgm:prSet/>
      <dgm:spPr/>
      <dgm:t>
        <a:bodyPr/>
        <a:lstStyle/>
        <a:p>
          <a:endParaRPr lang="hr-HR"/>
        </a:p>
      </dgm:t>
    </dgm:pt>
    <dgm:pt modelId="{B2C27A18-AC79-4A72-AD7F-28710F86794C}">
      <dgm:prSet phldrT="[Tekst]"/>
      <dgm:spPr/>
      <dgm:t>
        <a:bodyPr/>
        <a:lstStyle/>
        <a:p>
          <a:r>
            <a:rPr lang="hr-HR">
              <a:latin typeface="Times New Roman" panose="02020603050405020304" pitchFamily="18" charset="0"/>
              <a:cs typeface="Times New Roman" panose="02020603050405020304" pitchFamily="18" charset="0"/>
            </a:rPr>
            <a:t>OX</a:t>
          </a:r>
        </a:p>
      </dgm:t>
    </dgm:pt>
    <dgm:pt modelId="{BED5B856-43F7-4946-83E9-11D47A3FD7FB}" type="parTrans" cxnId="{9A80F158-D35A-43C4-B8A2-E52E0C469BF0}">
      <dgm:prSet/>
      <dgm:spPr/>
      <dgm:t>
        <a:bodyPr/>
        <a:lstStyle/>
        <a:p>
          <a:endParaRPr lang="hr-HR"/>
        </a:p>
      </dgm:t>
    </dgm:pt>
    <dgm:pt modelId="{132779C2-FE2D-4950-867D-4A5DD137EF3F}" type="sibTrans" cxnId="{9A80F158-D35A-43C4-B8A2-E52E0C469BF0}">
      <dgm:prSet/>
      <dgm:spPr/>
      <dgm:t>
        <a:bodyPr/>
        <a:lstStyle/>
        <a:p>
          <a:endParaRPr lang="hr-HR"/>
        </a:p>
      </dgm:t>
    </dgm:pt>
    <dgm:pt modelId="{BE69B540-5932-4A21-B327-469A4A12D62F}">
      <dgm:prSet phldrT="[Tekst]" phldr="1"/>
      <dgm:spPr/>
      <dgm:t>
        <a:bodyPr/>
        <a:lstStyle/>
        <a:p>
          <a:endParaRPr lang="hr-HR"/>
        </a:p>
      </dgm:t>
    </dgm:pt>
    <dgm:pt modelId="{F607B963-6135-49EF-BB56-55D9B4603D74}" type="parTrans" cxnId="{7B253863-F06E-42D1-8555-B92F6B02CB4D}">
      <dgm:prSet/>
      <dgm:spPr/>
      <dgm:t>
        <a:bodyPr/>
        <a:lstStyle/>
        <a:p>
          <a:endParaRPr lang="hr-HR"/>
        </a:p>
      </dgm:t>
    </dgm:pt>
    <dgm:pt modelId="{6591F28F-FE51-4032-93CF-6B00178932C6}" type="sibTrans" cxnId="{7B253863-F06E-42D1-8555-B92F6B02CB4D}">
      <dgm:prSet/>
      <dgm:spPr/>
      <dgm:t>
        <a:bodyPr/>
        <a:lstStyle/>
        <a:p>
          <a:endParaRPr lang="hr-HR"/>
        </a:p>
      </dgm:t>
    </dgm:pt>
    <dgm:pt modelId="{C371D948-3969-49A9-A71F-74B6851C7CB5}" type="pres">
      <dgm:prSet presAssocID="{B76C1413-480B-444D-93B6-BE15AA1B4416}" presName="Name0" presStyleCnt="0">
        <dgm:presLayoutVars>
          <dgm:chMax/>
          <dgm:chPref/>
          <dgm:dir/>
          <dgm:animLvl val="lvl"/>
        </dgm:presLayoutVars>
      </dgm:prSet>
      <dgm:spPr/>
    </dgm:pt>
    <dgm:pt modelId="{7B9A5ECF-8737-46A8-80B4-E1B4EA5D551F}" type="pres">
      <dgm:prSet presAssocID="{9C58D66D-F226-4FD8-A859-176603EC388E}" presName="composite" presStyleCnt="0"/>
      <dgm:spPr/>
    </dgm:pt>
    <dgm:pt modelId="{A76DC391-B02E-48E4-AA95-147706BA1C8A}" type="pres">
      <dgm:prSet presAssocID="{9C58D66D-F226-4FD8-A859-176603EC388E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6C5CDB10-8F1D-438D-8759-A6426311B8C0}" type="pres">
      <dgm:prSet presAssocID="{9C58D66D-F226-4FD8-A859-176603EC388E}" presName="Childtext1" presStyleLbl="revTx" presStyleIdx="0" presStyleCnt="3" custLinFactNeighborX="77994" custLinFactNeighborY="-4259">
        <dgm:presLayoutVars>
          <dgm:chMax val="0"/>
          <dgm:chPref val="0"/>
          <dgm:bulletEnabled val="1"/>
        </dgm:presLayoutVars>
      </dgm:prSet>
      <dgm:spPr/>
    </dgm:pt>
    <dgm:pt modelId="{C5CC32D4-FCF7-40D7-B7FA-6D8C047F7C8A}" type="pres">
      <dgm:prSet presAssocID="{9C58D66D-F226-4FD8-A859-176603EC388E}" presName="BalanceSpacing" presStyleCnt="0"/>
      <dgm:spPr/>
    </dgm:pt>
    <dgm:pt modelId="{03FC6C3B-0459-45D8-A365-8C0AF9AA1E20}" type="pres">
      <dgm:prSet presAssocID="{9C58D66D-F226-4FD8-A859-176603EC388E}" presName="BalanceSpacing1" presStyleCnt="0"/>
      <dgm:spPr/>
    </dgm:pt>
    <dgm:pt modelId="{F237DE55-AC2B-4986-A6DB-90D8AA014BB1}" type="pres">
      <dgm:prSet presAssocID="{8B0100A2-8478-4DBE-A488-719EDE394ADF}" presName="Accent1Text" presStyleLbl="node1" presStyleIdx="1" presStyleCnt="6"/>
      <dgm:spPr/>
    </dgm:pt>
    <dgm:pt modelId="{F98DF749-3862-440D-B635-07D3BED296F3}" type="pres">
      <dgm:prSet presAssocID="{8B0100A2-8478-4DBE-A488-719EDE394ADF}" presName="spaceBetweenRectangles" presStyleCnt="0"/>
      <dgm:spPr/>
    </dgm:pt>
    <dgm:pt modelId="{A16CBAB8-F24C-44EB-906F-9FB1B31C34A5}" type="pres">
      <dgm:prSet presAssocID="{D6E68FC2-F727-4921-B824-2AC82FA77194}" presName="composite" presStyleCnt="0"/>
      <dgm:spPr/>
    </dgm:pt>
    <dgm:pt modelId="{B37F6549-356B-4859-9E07-4F80CF1E875D}" type="pres">
      <dgm:prSet presAssocID="{D6E68FC2-F727-4921-B824-2AC82FA77194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1D27D2B0-F904-4D7B-AEBF-705BF2730460}" type="pres">
      <dgm:prSet presAssocID="{D6E68FC2-F727-4921-B824-2AC82FA77194}" presName="Childtext1" presStyleLbl="revTx" presStyleIdx="1" presStyleCnt="3" custLinFactNeighborX="-86171" custLinFactNeighborY="1548">
        <dgm:presLayoutVars>
          <dgm:chMax val="0"/>
          <dgm:chPref val="0"/>
          <dgm:bulletEnabled val="1"/>
        </dgm:presLayoutVars>
      </dgm:prSet>
      <dgm:spPr/>
    </dgm:pt>
    <dgm:pt modelId="{942CE63C-E57D-452C-8DBF-D46908B561BD}" type="pres">
      <dgm:prSet presAssocID="{D6E68FC2-F727-4921-B824-2AC82FA77194}" presName="BalanceSpacing" presStyleCnt="0"/>
      <dgm:spPr/>
    </dgm:pt>
    <dgm:pt modelId="{17FD5C60-E2C1-41DB-B832-662C1E8E9E8C}" type="pres">
      <dgm:prSet presAssocID="{D6E68FC2-F727-4921-B824-2AC82FA77194}" presName="BalanceSpacing1" presStyleCnt="0"/>
      <dgm:spPr/>
    </dgm:pt>
    <dgm:pt modelId="{E1C47CBE-AECE-466B-9523-F529DCD02C37}" type="pres">
      <dgm:prSet presAssocID="{3ED9A510-6E79-4D76-9B87-A4A33722BA1D}" presName="Accent1Text" presStyleLbl="node1" presStyleIdx="3" presStyleCnt="6"/>
      <dgm:spPr/>
    </dgm:pt>
    <dgm:pt modelId="{262E34B2-3127-4963-9DAD-D1CE32977532}" type="pres">
      <dgm:prSet presAssocID="{3ED9A510-6E79-4D76-9B87-A4A33722BA1D}" presName="spaceBetweenRectangles" presStyleCnt="0"/>
      <dgm:spPr/>
    </dgm:pt>
    <dgm:pt modelId="{61D2AA65-E721-4801-9DAA-FE101F72423F}" type="pres">
      <dgm:prSet presAssocID="{B2C27A18-AC79-4A72-AD7F-28710F86794C}" presName="composite" presStyleCnt="0"/>
      <dgm:spPr/>
    </dgm:pt>
    <dgm:pt modelId="{907DA24E-3A85-46AF-A46E-9683BB0458BF}" type="pres">
      <dgm:prSet presAssocID="{B2C27A18-AC79-4A72-AD7F-28710F86794C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9F9C9A1D-0963-44BE-810B-5C51A449BE4A}" type="pres">
      <dgm:prSet presAssocID="{B2C27A18-AC79-4A72-AD7F-28710F86794C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793693B7-DE65-4C0B-ACC4-27F4AFE9833C}" type="pres">
      <dgm:prSet presAssocID="{B2C27A18-AC79-4A72-AD7F-28710F86794C}" presName="BalanceSpacing" presStyleCnt="0"/>
      <dgm:spPr/>
    </dgm:pt>
    <dgm:pt modelId="{29BDE841-E0FA-45D4-B2A6-A0AA632D192B}" type="pres">
      <dgm:prSet presAssocID="{B2C27A18-AC79-4A72-AD7F-28710F86794C}" presName="BalanceSpacing1" presStyleCnt="0"/>
      <dgm:spPr/>
    </dgm:pt>
    <dgm:pt modelId="{F25B649B-9865-4A7D-8F42-B028C8DBF672}" type="pres">
      <dgm:prSet presAssocID="{132779C2-FE2D-4950-867D-4A5DD137EF3F}" presName="Accent1Text" presStyleLbl="node1" presStyleIdx="5" presStyleCnt="6"/>
      <dgm:spPr/>
    </dgm:pt>
  </dgm:ptLst>
  <dgm:cxnLst>
    <dgm:cxn modelId="{9E18D401-F253-44A2-8CD9-908BBA735B20}" type="presOf" srcId="{3ED9A510-6E79-4D76-9B87-A4A33722BA1D}" destId="{E1C47CBE-AECE-466B-9523-F529DCD02C37}" srcOrd="0" destOrd="0" presId="urn:microsoft.com/office/officeart/2008/layout/AlternatingHexagons"/>
    <dgm:cxn modelId="{5745F617-6087-41D9-AF35-F29EA07F57CD}" type="presOf" srcId="{D6E68FC2-F727-4921-B824-2AC82FA77194}" destId="{B37F6549-356B-4859-9E07-4F80CF1E875D}" srcOrd="0" destOrd="0" presId="urn:microsoft.com/office/officeart/2008/layout/AlternatingHexagons"/>
    <dgm:cxn modelId="{5507B81F-50A2-4DF3-9651-C495025F61A5}" type="presOf" srcId="{132779C2-FE2D-4950-867D-4A5DD137EF3F}" destId="{F25B649B-9865-4A7D-8F42-B028C8DBF672}" srcOrd="0" destOrd="0" presId="urn:microsoft.com/office/officeart/2008/layout/AlternatingHexagons"/>
    <dgm:cxn modelId="{33F1093D-3106-4F32-95CD-70051B141148}" srcId="{B76C1413-480B-444D-93B6-BE15AA1B4416}" destId="{D6E68FC2-F727-4921-B824-2AC82FA77194}" srcOrd="1" destOrd="0" parTransId="{D9CB0269-434C-44E2-866F-96229660232B}" sibTransId="{3ED9A510-6E79-4D76-9B87-A4A33722BA1D}"/>
    <dgm:cxn modelId="{49673E41-C9D7-4FF7-A1A1-E73A82BE0C2E}" type="presOf" srcId="{9C58D66D-F226-4FD8-A859-176603EC388E}" destId="{A76DC391-B02E-48E4-AA95-147706BA1C8A}" srcOrd="0" destOrd="0" presId="urn:microsoft.com/office/officeart/2008/layout/AlternatingHexagons"/>
    <dgm:cxn modelId="{ADAFB062-698A-405B-A3ED-64FA18FAEA48}" type="presOf" srcId="{B2C27A18-AC79-4A72-AD7F-28710F86794C}" destId="{907DA24E-3A85-46AF-A46E-9683BB0458BF}" srcOrd="0" destOrd="0" presId="urn:microsoft.com/office/officeart/2008/layout/AlternatingHexagons"/>
    <dgm:cxn modelId="{7B253863-F06E-42D1-8555-B92F6B02CB4D}" srcId="{B2C27A18-AC79-4A72-AD7F-28710F86794C}" destId="{BE69B540-5932-4A21-B327-469A4A12D62F}" srcOrd="0" destOrd="0" parTransId="{F607B963-6135-49EF-BB56-55D9B4603D74}" sibTransId="{6591F28F-FE51-4032-93CF-6B00178932C6}"/>
    <dgm:cxn modelId="{9A80F158-D35A-43C4-B8A2-E52E0C469BF0}" srcId="{B76C1413-480B-444D-93B6-BE15AA1B4416}" destId="{B2C27A18-AC79-4A72-AD7F-28710F86794C}" srcOrd="2" destOrd="0" parTransId="{BED5B856-43F7-4946-83E9-11D47A3FD7FB}" sibTransId="{132779C2-FE2D-4950-867D-4A5DD137EF3F}"/>
    <dgm:cxn modelId="{108BCD83-68B5-486B-8A6F-2F42995D859A}" type="presOf" srcId="{B76C1413-480B-444D-93B6-BE15AA1B4416}" destId="{C371D948-3969-49A9-A71F-74B6851C7CB5}" srcOrd="0" destOrd="0" presId="urn:microsoft.com/office/officeart/2008/layout/AlternatingHexagons"/>
    <dgm:cxn modelId="{A7D04F90-B753-4B60-88C2-6174A904C947}" srcId="{B76C1413-480B-444D-93B6-BE15AA1B4416}" destId="{9C58D66D-F226-4FD8-A859-176603EC388E}" srcOrd="0" destOrd="0" parTransId="{92D2A8C4-DDFC-4C2A-86CB-AA700D6F62B8}" sibTransId="{8B0100A2-8478-4DBE-A488-719EDE394ADF}"/>
    <dgm:cxn modelId="{A8856099-9C74-415C-8754-F286F812982D}" srcId="{D6E68FC2-F727-4921-B824-2AC82FA77194}" destId="{3B601C8D-5D08-4969-9A6D-FDFF41D4FA3E}" srcOrd="0" destOrd="0" parTransId="{4D5FD0DA-1FE7-4152-8005-F49771C16F94}" sibTransId="{C485EEF1-43D7-42F9-871C-7F75854AAD57}"/>
    <dgm:cxn modelId="{54B76CD0-72E0-4D37-9B14-9A735270B9DE}" type="presOf" srcId="{3B601C8D-5D08-4969-9A6D-FDFF41D4FA3E}" destId="{1D27D2B0-F904-4D7B-AEBF-705BF2730460}" srcOrd="0" destOrd="0" presId="urn:microsoft.com/office/officeart/2008/layout/AlternatingHexagons"/>
    <dgm:cxn modelId="{24AA33D8-98A0-4839-BCB4-B2225EE2AABA}" type="presOf" srcId="{8B0100A2-8478-4DBE-A488-719EDE394ADF}" destId="{F237DE55-AC2B-4986-A6DB-90D8AA014BB1}" srcOrd="0" destOrd="0" presId="urn:microsoft.com/office/officeart/2008/layout/AlternatingHexagons"/>
    <dgm:cxn modelId="{BE9AB6F2-2438-44A2-9DC3-9975691F4CAF}" type="presOf" srcId="{BE69B540-5932-4A21-B327-469A4A12D62F}" destId="{9F9C9A1D-0963-44BE-810B-5C51A449BE4A}" srcOrd="0" destOrd="0" presId="urn:microsoft.com/office/officeart/2008/layout/AlternatingHexagons"/>
    <dgm:cxn modelId="{C397EF0B-3FCA-4C4C-8528-D1791EBBBA05}" type="presParOf" srcId="{C371D948-3969-49A9-A71F-74B6851C7CB5}" destId="{7B9A5ECF-8737-46A8-80B4-E1B4EA5D551F}" srcOrd="0" destOrd="0" presId="urn:microsoft.com/office/officeart/2008/layout/AlternatingHexagons"/>
    <dgm:cxn modelId="{5469AF75-E344-468F-B3CD-7CB027721E35}" type="presParOf" srcId="{7B9A5ECF-8737-46A8-80B4-E1B4EA5D551F}" destId="{A76DC391-B02E-48E4-AA95-147706BA1C8A}" srcOrd="0" destOrd="0" presId="urn:microsoft.com/office/officeart/2008/layout/AlternatingHexagons"/>
    <dgm:cxn modelId="{678FEFAA-9E32-49F2-8A93-2B6D3122300C}" type="presParOf" srcId="{7B9A5ECF-8737-46A8-80B4-E1B4EA5D551F}" destId="{6C5CDB10-8F1D-438D-8759-A6426311B8C0}" srcOrd="1" destOrd="0" presId="urn:microsoft.com/office/officeart/2008/layout/AlternatingHexagons"/>
    <dgm:cxn modelId="{4967024E-5C81-4694-A6D9-601244FDC0F9}" type="presParOf" srcId="{7B9A5ECF-8737-46A8-80B4-E1B4EA5D551F}" destId="{C5CC32D4-FCF7-40D7-B7FA-6D8C047F7C8A}" srcOrd="2" destOrd="0" presId="urn:microsoft.com/office/officeart/2008/layout/AlternatingHexagons"/>
    <dgm:cxn modelId="{C7CD1DAD-B3B8-4D7C-8C8F-FA3E847123B1}" type="presParOf" srcId="{7B9A5ECF-8737-46A8-80B4-E1B4EA5D551F}" destId="{03FC6C3B-0459-45D8-A365-8C0AF9AA1E20}" srcOrd="3" destOrd="0" presId="urn:microsoft.com/office/officeart/2008/layout/AlternatingHexagons"/>
    <dgm:cxn modelId="{21BAACE6-B23E-43BA-A46C-98074C251099}" type="presParOf" srcId="{7B9A5ECF-8737-46A8-80B4-E1B4EA5D551F}" destId="{F237DE55-AC2B-4986-A6DB-90D8AA014BB1}" srcOrd="4" destOrd="0" presId="urn:microsoft.com/office/officeart/2008/layout/AlternatingHexagons"/>
    <dgm:cxn modelId="{466D2334-1940-4343-A5AD-9308CB0D0588}" type="presParOf" srcId="{C371D948-3969-49A9-A71F-74B6851C7CB5}" destId="{F98DF749-3862-440D-B635-07D3BED296F3}" srcOrd="1" destOrd="0" presId="urn:microsoft.com/office/officeart/2008/layout/AlternatingHexagons"/>
    <dgm:cxn modelId="{8AF8C468-B7E1-479B-9459-3F1B74F4732B}" type="presParOf" srcId="{C371D948-3969-49A9-A71F-74B6851C7CB5}" destId="{A16CBAB8-F24C-44EB-906F-9FB1B31C34A5}" srcOrd="2" destOrd="0" presId="urn:microsoft.com/office/officeart/2008/layout/AlternatingHexagons"/>
    <dgm:cxn modelId="{13BD0550-4811-40E8-8373-361B7B46AB9D}" type="presParOf" srcId="{A16CBAB8-F24C-44EB-906F-9FB1B31C34A5}" destId="{B37F6549-356B-4859-9E07-4F80CF1E875D}" srcOrd="0" destOrd="0" presId="urn:microsoft.com/office/officeart/2008/layout/AlternatingHexagons"/>
    <dgm:cxn modelId="{366AECE7-77B0-4A08-826E-DF6CBBFA5109}" type="presParOf" srcId="{A16CBAB8-F24C-44EB-906F-9FB1B31C34A5}" destId="{1D27D2B0-F904-4D7B-AEBF-705BF2730460}" srcOrd="1" destOrd="0" presId="urn:microsoft.com/office/officeart/2008/layout/AlternatingHexagons"/>
    <dgm:cxn modelId="{2F3CB340-7845-49B5-B53D-C4D872DB6A22}" type="presParOf" srcId="{A16CBAB8-F24C-44EB-906F-9FB1B31C34A5}" destId="{942CE63C-E57D-452C-8DBF-D46908B561BD}" srcOrd="2" destOrd="0" presId="urn:microsoft.com/office/officeart/2008/layout/AlternatingHexagons"/>
    <dgm:cxn modelId="{A6B401DC-1A97-48C3-9D7A-2346C02D98D2}" type="presParOf" srcId="{A16CBAB8-F24C-44EB-906F-9FB1B31C34A5}" destId="{17FD5C60-E2C1-41DB-B832-662C1E8E9E8C}" srcOrd="3" destOrd="0" presId="urn:microsoft.com/office/officeart/2008/layout/AlternatingHexagons"/>
    <dgm:cxn modelId="{5B0DB19B-6DE7-4FAF-A6D0-686E4C4DC506}" type="presParOf" srcId="{A16CBAB8-F24C-44EB-906F-9FB1B31C34A5}" destId="{E1C47CBE-AECE-466B-9523-F529DCD02C37}" srcOrd="4" destOrd="0" presId="urn:microsoft.com/office/officeart/2008/layout/AlternatingHexagons"/>
    <dgm:cxn modelId="{3B48BC4F-33D1-4127-A95A-44A4A3009EE6}" type="presParOf" srcId="{C371D948-3969-49A9-A71F-74B6851C7CB5}" destId="{262E34B2-3127-4963-9DAD-D1CE32977532}" srcOrd="3" destOrd="0" presId="urn:microsoft.com/office/officeart/2008/layout/AlternatingHexagons"/>
    <dgm:cxn modelId="{4F87E9CA-7682-462F-AE48-552F94FFE5E3}" type="presParOf" srcId="{C371D948-3969-49A9-A71F-74B6851C7CB5}" destId="{61D2AA65-E721-4801-9DAA-FE101F72423F}" srcOrd="4" destOrd="0" presId="urn:microsoft.com/office/officeart/2008/layout/AlternatingHexagons"/>
    <dgm:cxn modelId="{ADB4C3CC-D23F-4131-8F7F-247A29800018}" type="presParOf" srcId="{61D2AA65-E721-4801-9DAA-FE101F72423F}" destId="{907DA24E-3A85-46AF-A46E-9683BB0458BF}" srcOrd="0" destOrd="0" presId="urn:microsoft.com/office/officeart/2008/layout/AlternatingHexagons"/>
    <dgm:cxn modelId="{D0F46299-B48E-4922-886E-7AB9E58BDC45}" type="presParOf" srcId="{61D2AA65-E721-4801-9DAA-FE101F72423F}" destId="{9F9C9A1D-0963-44BE-810B-5C51A449BE4A}" srcOrd="1" destOrd="0" presId="urn:microsoft.com/office/officeart/2008/layout/AlternatingHexagons"/>
    <dgm:cxn modelId="{8C757018-2B22-4D8A-BA7A-009B9E514CE9}" type="presParOf" srcId="{61D2AA65-E721-4801-9DAA-FE101F72423F}" destId="{793693B7-DE65-4C0B-ACC4-27F4AFE9833C}" srcOrd="2" destOrd="0" presId="urn:microsoft.com/office/officeart/2008/layout/AlternatingHexagons"/>
    <dgm:cxn modelId="{BEDB9542-3C18-4ECB-983C-A657D588ED47}" type="presParOf" srcId="{61D2AA65-E721-4801-9DAA-FE101F72423F}" destId="{29BDE841-E0FA-45D4-B2A6-A0AA632D192B}" srcOrd="3" destOrd="0" presId="urn:microsoft.com/office/officeart/2008/layout/AlternatingHexagons"/>
    <dgm:cxn modelId="{BEF59578-569A-4AF6-8DF8-73BE9ACD28E8}" type="presParOf" srcId="{61D2AA65-E721-4801-9DAA-FE101F72423F}" destId="{F25B649B-9865-4A7D-8F42-B028C8DBF672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A9EA389-980D-46A2-8DA1-D621B839F1F0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32CCCF08-754A-43D5-B9A0-B91D62D2F82B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1  </a:t>
          </a:r>
          <a:br>
            <a:rPr lang="hr-HR" sz="13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N</a:t>
          </a:r>
          <a:b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izvora hrane,</a:t>
          </a:r>
          <a:b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tj. broj rasporeda u populaciji</a:t>
          </a:r>
          <a:endParaRPr lang="hr-HR" sz="1500"/>
        </a:p>
      </dgm:t>
    </dgm:pt>
    <dgm:pt modelId="{9702B9FD-B5B5-444A-B6E7-556BC930B1A1}" type="parTrans" cxnId="{B5DAE355-7F2E-4359-A460-E836D52D7FAE}">
      <dgm:prSet/>
      <dgm:spPr/>
      <dgm:t>
        <a:bodyPr/>
        <a:lstStyle/>
        <a:p>
          <a:endParaRPr lang="hr-HR"/>
        </a:p>
      </dgm:t>
    </dgm:pt>
    <dgm:pt modelId="{9D87C0FA-14F3-4ABA-AD6C-6E7FAE7E30FF}" type="sibTrans" cxnId="{B5DAE355-7F2E-4359-A460-E836D52D7FAE}">
      <dgm:prSet/>
      <dgm:spPr/>
      <dgm:t>
        <a:bodyPr/>
        <a:lstStyle/>
        <a:p>
          <a:endParaRPr lang="hr-HR"/>
        </a:p>
      </dgm:t>
    </dgm:pt>
    <dgm:pt modelId="{691C4E67-B75C-45B1-96AB-78B4B0605252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2  </a:t>
          </a:r>
          <a:br>
            <a:rPr lang="hr-HR" sz="18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GB" sz="2800" b="1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GB" sz="1800" b="1" baseline="-250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max</a:t>
          </a:r>
          <a:endParaRPr lang="en-GB" sz="1800" b="1" baseline="-25000" noProof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glavne petlje</a:t>
          </a:r>
          <a:endParaRPr lang="hr-HR" sz="1500"/>
        </a:p>
      </dgm:t>
    </dgm:pt>
    <dgm:pt modelId="{DA4F24E6-49E9-471D-81CE-5A95C43CFBC2}" type="parTrans" cxnId="{70987B95-8E64-4BD8-B87C-D6682D1FBFE7}">
      <dgm:prSet/>
      <dgm:spPr/>
      <dgm:t>
        <a:bodyPr/>
        <a:lstStyle/>
        <a:p>
          <a:endParaRPr lang="hr-HR"/>
        </a:p>
      </dgm:t>
    </dgm:pt>
    <dgm:pt modelId="{756FBF7E-4D1B-4B58-9289-35202D78CFD2}" type="sibTrans" cxnId="{70987B95-8E64-4BD8-B87C-D6682D1FBFE7}">
      <dgm:prSet/>
      <dgm:spPr/>
      <dgm:t>
        <a:bodyPr/>
        <a:lstStyle/>
        <a:p>
          <a:endParaRPr lang="hr-HR"/>
        </a:p>
      </dgm:t>
    </dgm:pt>
    <dgm:pt modelId="{FEB2EF68-0E07-40BE-A1E5-A1174628E6A6}">
      <dgm:prSet phldrT="[Tekst]" custT="1"/>
      <dgm:spPr/>
      <dgm:t>
        <a:bodyPr/>
        <a:lstStyle/>
        <a:p>
          <a: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  <a:t>parametar 3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hr-HR" sz="2000" b="1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hr-HR" sz="1800" b="1" baseline="-25000" err="1">
              <a:latin typeface="Times New Roman" panose="02020603050405020304" pitchFamily="18" charset="0"/>
              <a:cs typeface="Times New Roman" panose="02020603050405020304" pitchFamily="18" charset="0"/>
            </a:rPr>
            <a:t>not-improving</a:t>
          </a:r>
          <a:endParaRPr lang="hr-HR" sz="1800" b="1" baseline="-250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b="0" i="1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glavna petlje za redom u kojima se nije poboljšao </a:t>
          </a:r>
          <a:r>
            <a:rPr lang="hr-HR" sz="1500" b="0" i="1" err="1">
              <a:latin typeface="Times New Roman" panose="02020603050405020304" pitchFamily="18" charset="0"/>
              <a:cs typeface="Times New Roman" panose="02020603050405020304" pitchFamily="18" charset="0"/>
            </a:rPr>
            <a:t>best</a:t>
          </a:r>
          <a:r>
            <a:rPr lang="hr-HR" sz="1500" b="0" i="1">
              <a:latin typeface="Times New Roman" panose="02020603050405020304" pitchFamily="18" charset="0"/>
              <a:cs typeface="Times New Roman" panose="02020603050405020304" pitchFamily="18" charset="0"/>
            </a:rPr>
            <a:t>*</a:t>
          </a:r>
          <a:endParaRPr lang="hr-HR" sz="1500"/>
        </a:p>
      </dgm:t>
    </dgm:pt>
    <dgm:pt modelId="{2D7D5821-2EED-4B16-AC01-7073226F5451}" type="parTrans" cxnId="{E408D245-40E2-4843-99E3-B60F13CA369F}">
      <dgm:prSet/>
      <dgm:spPr/>
      <dgm:t>
        <a:bodyPr/>
        <a:lstStyle/>
        <a:p>
          <a:endParaRPr lang="hr-HR"/>
        </a:p>
      </dgm:t>
    </dgm:pt>
    <dgm:pt modelId="{63D6DFE2-EEBE-463A-9D76-F212DB00D869}" type="sibTrans" cxnId="{E408D245-40E2-4843-99E3-B60F13CA369F}">
      <dgm:prSet/>
      <dgm:spPr/>
      <dgm:t>
        <a:bodyPr/>
        <a:lstStyle/>
        <a:p>
          <a:endParaRPr lang="hr-HR"/>
        </a:p>
      </dgm:t>
    </dgm:pt>
    <dgm:pt modelId="{285A898D-DB35-4F6B-9249-5BE6B944B17E}" type="pres">
      <dgm:prSet presAssocID="{1A9EA389-980D-46A2-8DA1-D621B839F1F0}" presName="Name0" presStyleCnt="0">
        <dgm:presLayoutVars>
          <dgm:chMax/>
          <dgm:chPref/>
          <dgm:dir/>
          <dgm:animLvl val="lvl"/>
        </dgm:presLayoutVars>
      </dgm:prSet>
      <dgm:spPr/>
    </dgm:pt>
    <dgm:pt modelId="{1AFFA0AA-9568-4B6D-A316-484403762D76}" type="pres">
      <dgm:prSet presAssocID="{32CCCF08-754A-43D5-B9A0-B91D62D2F82B}" presName="composite" presStyleCnt="0"/>
      <dgm:spPr/>
    </dgm:pt>
    <dgm:pt modelId="{B82DA00F-A3C0-49EC-9C35-0943B96F9828}" type="pres">
      <dgm:prSet presAssocID="{32CCCF08-754A-43D5-B9A0-B91D62D2F82B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557B318A-0984-45F6-9C93-190D067C7A5D}" type="pres">
      <dgm:prSet presAssocID="{32CCCF08-754A-43D5-B9A0-B91D62D2F82B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10C8010D-DBB2-417B-A8EA-16B80C5BAE00}" type="pres">
      <dgm:prSet presAssocID="{32CCCF08-754A-43D5-B9A0-B91D62D2F82B}" presName="BalanceSpacing" presStyleCnt="0"/>
      <dgm:spPr/>
    </dgm:pt>
    <dgm:pt modelId="{572A311B-EC8B-44FD-9F2F-9C33C4EE77F6}" type="pres">
      <dgm:prSet presAssocID="{32CCCF08-754A-43D5-B9A0-B91D62D2F82B}" presName="BalanceSpacing1" presStyleCnt="0"/>
      <dgm:spPr/>
    </dgm:pt>
    <dgm:pt modelId="{C1484495-6A4F-4AE8-AF62-A4194ADF0297}" type="pres">
      <dgm:prSet presAssocID="{9D87C0FA-14F3-4ABA-AD6C-6E7FAE7E30FF}" presName="Accent1Text" presStyleLbl="node1" presStyleIdx="1" presStyleCnt="6"/>
      <dgm:spPr/>
    </dgm:pt>
    <dgm:pt modelId="{C8562A3D-ECC7-4D79-9A19-8142CD16A19D}" type="pres">
      <dgm:prSet presAssocID="{9D87C0FA-14F3-4ABA-AD6C-6E7FAE7E30FF}" presName="spaceBetweenRectangles" presStyleCnt="0"/>
      <dgm:spPr/>
    </dgm:pt>
    <dgm:pt modelId="{05F79055-60BA-4DA0-8D66-EE536F86F9B2}" type="pres">
      <dgm:prSet presAssocID="{691C4E67-B75C-45B1-96AB-78B4B0605252}" presName="composite" presStyleCnt="0"/>
      <dgm:spPr/>
    </dgm:pt>
    <dgm:pt modelId="{DC73458E-FD77-4B65-A4FE-E14ED979A0E3}" type="pres">
      <dgm:prSet presAssocID="{691C4E67-B75C-45B1-96AB-78B4B0605252}" presName="Parent1" presStyleLbl="node1" presStyleIdx="2" presStyleCnt="6" custLinFactNeighborX="451" custLinFactNeighborY="-686">
        <dgm:presLayoutVars>
          <dgm:chMax val="1"/>
          <dgm:chPref val="1"/>
          <dgm:bulletEnabled val="1"/>
        </dgm:presLayoutVars>
      </dgm:prSet>
      <dgm:spPr/>
    </dgm:pt>
    <dgm:pt modelId="{14D32786-8E8A-4B6A-B797-BE1B39068299}" type="pres">
      <dgm:prSet presAssocID="{691C4E67-B75C-45B1-96AB-78B4B0605252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81996F4-3BF9-431C-A813-CB9E04FCA135}" type="pres">
      <dgm:prSet presAssocID="{691C4E67-B75C-45B1-96AB-78B4B0605252}" presName="BalanceSpacing" presStyleCnt="0"/>
      <dgm:spPr/>
    </dgm:pt>
    <dgm:pt modelId="{A2FFA46D-63FF-4137-9717-DD016162CCA0}" type="pres">
      <dgm:prSet presAssocID="{691C4E67-B75C-45B1-96AB-78B4B0605252}" presName="BalanceSpacing1" presStyleCnt="0"/>
      <dgm:spPr/>
    </dgm:pt>
    <dgm:pt modelId="{673E6D71-A3B9-4C06-BF4A-764202383870}" type="pres">
      <dgm:prSet presAssocID="{756FBF7E-4D1B-4B58-9289-35202D78CFD2}" presName="Accent1Text" presStyleLbl="node1" presStyleIdx="3" presStyleCnt="6"/>
      <dgm:spPr/>
    </dgm:pt>
    <dgm:pt modelId="{3A7C735C-E523-401E-BCB1-28401AAE3E43}" type="pres">
      <dgm:prSet presAssocID="{756FBF7E-4D1B-4B58-9289-35202D78CFD2}" presName="spaceBetweenRectangles" presStyleCnt="0"/>
      <dgm:spPr/>
    </dgm:pt>
    <dgm:pt modelId="{4DD73ACF-0B7F-4371-AFF8-7B46FABDAAC4}" type="pres">
      <dgm:prSet presAssocID="{FEB2EF68-0E07-40BE-A1E5-A1174628E6A6}" presName="composite" presStyleCnt="0"/>
      <dgm:spPr/>
    </dgm:pt>
    <dgm:pt modelId="{0529B235-284B-4C56-A618-706251971D92}" type="pres">
      <dgm:prSet presAssocID="{FEB2EF68-0E07-40BE-A1E5-A1174628E6A6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A7C896BF-6034-4EA0-A314-B3ACC3423157}" type="pres">
      <dgm:prSet presAssocID="{FEB2EF68-0E07-40BE-A1E5-A1174628E6A6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309CF132-0D5A-48E6-89B9-F18D19BB0D5A}" type="pres">
      <dgm:prSet presAssocID="{FEB2EF68-0E07-40BE-A1E5-A1174628E6A6}" presName="BalanceSpacing" presStyleCnt="0"/>
      <dgm:spPr/>
    </dgm:pt>
    <dgm:pt modelId="{D7FE7320-8A81-49D4-9F78-6B1BC2E03E28}" type="pres">
      <dgm:prSet presAssocID="{FEB2EF68-0E07-40BE-A1E5-A1174628E6A6}" presName="BalanceSpacing1" presStyleCnt="0"/>
      <dgm:spPr/>
    </dgm:pt>
    <dgm:pt modelId="{6018C2CA-119E-4ED6-89BD-EC5CC6C23D78}" type="pres">
      <dgm:prSet presAssocID="{63D6DFE2-EEBE-463A-9D76-F212DB00D869}" presName="Accent1Text" presStyleLbl="node1" presStyleIdx="5" presStyleCnt="6"/>
      <dgm:spPr/>
    </dgm:pt>
  </dgm:ptLst>
  <dgm:cxnLst>
    <dgm:cxn modelId="{008BC739-FA44-497E-8B6B-5141E3DDBC12}" type="presOf" srcId="{9D87C0FA-14F3-4ABA-AD6C-6E7FAE7E30FF}" destId="{C1484495-6A4F-4AE8-AF62-A4194ADF0297}" srcOrd="0" destOrd="0" presId="urn:microsoft.com/office/officeart/2008/layout/AlternatingHexagons"/>
    <dgm:cxn modelId="{E408D245-40E2-4843-99E3-B60F13CA369F}" srcId="{1A9EA389-980D-46A2-8DA1-D621B839F1F0}" destId="{FEB2EF68-0E07-40BE-A1E5-A1174628E6A6}" srcOrd="2" destOrd="0" parTransId="{2D7D5821-2EED-4B16-AC01-7073226F5451}" sibTransId="{63D6DFE2-EEBE-463A-9D76-F212DB00D869}"/>
    <dgm:cxn modelId="{B5DAE355-7F2E-4359-A460-E836D52D7FAE}" srcId="{1A9EA389-980D-46A2-8DA1-D621B839F1F0}" destId="{32CCCF08-754A-43D5-B9A0-B91D62D2F82B}" srcOrd="0" destOrd="0" parTransId="{9702B9FD-B5B5-444A-B6E7-556BC930B1A1}" sibTransId="{9D87C0FA-14F3-4ABA-AD6C-6E7FAE7E30FF}"/>
    <dgm:cxn modelId="{38142377-805F-432C-905D-F297A8CE0C7E}" type="presOf" srcId="{63D6DFE2-EEBE-463A-9D76-F212DB00D869}" destId="{6018C2CA-119E-4ED6-89BD-EC5CC6C23D78}" srcOrd="0" destOrd="0" presId="urn:microsoft.com/office/officeart/2008/layout/AlternatingHexagons"/>
    <dgm:cxn modelId="{DFABA489-B36D-4A4B-ACA7-4645E6DF396F}" type="presOf" srcId="{32CCCF08-754A-43D5-B9A0-B91D62D2F82B}" destId="{B82DA00F-A3C0-49EC-9C35-0943B96F9828}" srcOrd="0" destOrd="0" presId="urn:microsoft.com/office/officeart/2008/layout/AlternatingHexagons"/>
    <dgm:cxn modelId="{70987B95-8E64-4BD8-B87C-D6682D1FBFE7}" srcId="{1A9EA389-980D-46A2-8DA1-D621B839F1F0}" destId="{691C4E67-B75C-45B1-96AB-78B4B0605252}" srcOrd="1" destOrd="0" parTransId="{DA4F24E6-49E9-471D-81CE-5A95C43CFBC2}" sibTransId="{756FBF7E-4D1B-4B58-9289-35202D78CFD2}"/>
    <dgm:cxn modelId="{EBB5F2A8-9B8C-4940-BBAD-BA676EA7D283}" type="presOf" srcId="{756FBF7E-4D1B-4B58-9289-35202D78CFD2}" destId="{673E6D71-A3B9-4C06-BF4A-764202383870}" srcOrd="0" destOrd="0" presId="urn:microsoft.com/office/officeart/2008/layout/AlternatingHexagons"/>
    <dgm:cxn modelId="{7FB43DA9-9268-4D94-9D39-35C2A842B0D5}" type="presOf" srcId="{1A9EA389-980D-46A2-8DA1-D621B839F1F0}" destId="{285A898D-DB35-4F6B-9249-5BE6B944B17E}" srcOrd="0" destOrd="0" presId="urn:microsoft.com/office/officeart/2008/layout/AlternatingHexagons"/>
    <dgm:cxn modelId="{675303E5-B54B-45AF-94D0-91BDB745B5B5}" type="presOf" srcId="{691C4E67-B75C-45B1-96AB-78B4B0605252}" destId="{DC73458E-FD77-4B65-A4FE-E14ED979A0E3}" srcOrd="0" destOrd="0" presId="urn:microsoft.com/office/officeart/2008/layout/AlternatingHexagons"/>
    <dgm:cxn modelId="{A998B2E8-99DD-4985-B591-BEE94CA07A11}" type="presOf" srcId="{FEB2EF68-0E07-40BE-A1E5-A1174628E6A6}" destId="{0529B235-284B-4C56-A618-706251971D92}" srcOrd="0" destOrd="0" presId="urn:microsoft.com/office/officeart/2008/layout/AlternatingHexagons"/>
    <dgm:cxn modelId="{77FFF518-F0EE-40B4-8B28-13651537013F}" type="presParOf" srcId="{285A898D-DB35-4F6B-9249-5BE6B944B17E}" destId="{1AFFA0AA-9568-4B6D-A316-484403762D76}" srcOrd="0" destOrd="0" presId="urn:microsoft.com/office/officeart/2008/layout/AlternatingHexagons"/>
    <dgm:cxn modelId="{A978AF64-C295-4513-ACC0-DBC2280F3BAF}" type="presParOf" srcId="{1AFFA0AA-9568-4B6D-A316-484403762D76}" destId="{B82DA00F-A3C0-49EC-9C35-0943B96F9828}" srcOrd="0" destOrd="0" presId="urn:microsoft.com/office/officeart/2008/layout/AlternatingHexagons"/>
    <dgm:cxn modelId="{EDAE9B94-11C3-4804-9D20-4CE58C5B4035}" type="presParOf" srcId="{1AFFA0AA-9568-4B6D-A316-484403762D76}" destId="{557B318A-0984-45F6-9C93-190D067C7A5D}" srcOrd="1" destOrd="0" presId="urn:microsoft.com/office/officeart/2008/layout/AlternatingHexagons"/>
    <dgm:cxn modelId="{6C9C4952-0702-495D-B22E-D1F25F8C3BB0}" type="presParOf" srcId="{1AFFA0AA-9568-4B6D-A316-484403762D76}" destId="{10C8010D-DBB2-417B-A8EA-16B80C5BAE00}" srcOrd="2" destOrd="0" presId="urn:microsoft.com/office/officeart/2008/layout/AlternatingHexagons"/>
    <dgm:cxn modelId="{910EBDFD-EE5B-469C-8729-8611598DCC9A}" type="presParOf" srcId="{1AFFA0AA-9568-4B6D-A316-484403762D76}" destId="{572A311B-EC8B-44FD-9F2F-9C33C4EE77F6}" srcOrd="3" destOrd="0" presId="urn:microsoft.com/office/officeart/2008/layout/AlternatingHexagons"/>
    <dgm:cxn modelId="{95040151-4DE5-4E59-B453-8BBBE79EE2C0}" type="presParOf" srcId="{1AFFA0AA-9568-4B6D-A316-484403762D76}" destId="{C1484495-6A4F-4AE8-AF62-A4194ADF0297}" srcOrd="4" destOrd="0" presId="urn:microsoft.com/office/officeart/2008/layout/AlternatingHexagons"/>
    <dgm:cxn modelId="{496FC325-2686-4797-B4BD-DCE69723168F}" type="presParOf" srcId="{285A898D-DB35-4F6B-9249-5BE6B944B17E}" destId="{C8562A3D-ECC7-4D79-9A19-8142CD16A19D}" srcOrd="1" destOrd="0" presId="urn:microsoft.com/office/officeart/2008/layout/AlternatingHexagons"/>
    <dgm:cxn modelId="{5D10A8A2-48A6-40B5-AD31-28D2D2E934D4}" type="presParOf" srcId="{285A898D-DB35-4F6B-9249-5BE6B944B17E}" destId="{05F79055-60BA-4DA0-8D66-EE536F86F9B2}" srcOrd="2" destOrd="0" presId="urn:microsoft.com/office/officeart/2008/layout/AlternatingHexagons"/>
    <dgm:cxn modelId="{343F66E8-0A65-4CEA-8029-CEEEE309ABA6}" type="presParOf" srcId="{05F79055-60BA-4DA0-8D66-EE536F86F9B2}" destId="{DC73458E-FD77-4B65-A4FE-E14ED979A0E3}" srcOrd="0" destOrd="0" presId="urn:microsoft.com/office/officeart/2008/layout/AlternatingHexagons"/>
    <dgm:cxn modelId="{C5736C84-F615-41D3-9668-74620E3149C0}" type="presParOf" srcId="{05F79055-60BA-4DA0-8D66-EE536F86F9B2}" destId="{14D32786-8E8A-4B6A-B797-BE1B39068299}" srcOrd="1" destOrd="0" presId="urn:microsoft.com/office/officeart/2008/layout/AlternatingHexagons"/>
    <dgm:cxn modelId="{1CB41262-788A-427F-AB63-A79F113A9765}" type="presParOf" srcId="{05F79055-60BA-4DA0-8D66-EE536F86F9B2}" destId="{981996F4-3BF9-431C-A813-CB9E04FCA135}" srcOrd="2" destOrd="0" presId="urn:microsoft.com/office/officeart/2008/layout/AlternatingHexagons"/>
    <dgm:cxn modelId="{3F7ABDF4-1DA6-4114-82C8-B05994A7F563}" type="presParOf" srcId="{05F79055-60BA-4DA0-8D66-EE536F86F9B2}" destId="{A2FFA46D-63FF-4137-9717-DD016162CCA0}" srcOrd="3" destOrd="0" presId="urn:microsoft.com/office/officeart/2008/layout/AlternatingHexagons"/>
    <dgm:cxn modelId="{EBC815DD-3A7B-48F6-ACB9-7572C10535DF}" type="presParOf" srcId="{05F79055-60BA-4DA0-8D66-EE536F86F9B2}" destId="{673E6D71-A3B9-4C06-BF4A-764202383870}" srcOrd="4" destOrd="0" presId="urn:microsoft.com/office/officeart/2008/layout/AlternatingHexagons"/>
    <dgm:cxn modelId="{2DCFA383-F1B0-4525-8CE5-2BAB132B245B}" type="presParOf" srcId="{285A898D-DB35-4F6B-9249-5BE6B944B17E}" destId="{3A7C735C-E523-401E-BCB1-28401AAE3E43}" srcOrd="3" destOrd="0" presId="urn:microsoft.com/office/officeart/2008/layout/AlternatingHexagons"/>
    <dgm:cxn modelId="{DB2F565A-40E1-4589-9C90-88AD28D87848}" type="presParOf" srcId="{285A898D-DB35-4F6B-9249-5BE6B944B17E}" destId="{4DD73ACF-0B7F-4371-AFF8-7B46FABDAAC4}" srcOrd="4" destOrd="0" presId="urn:microsoft.com/office/officeart/2008/layout/AlternatingHexagons"/>
    <dgm:cxn modelId="{32DD8627-27CC-457E-BCAB-F53CEC5FE5B8}" type="presParOf" srcId="{4DD73ACF-0B7F-4371-AFF8-7B46FABDAAC4}" destId="{0529B235-284B-4C56-A618-706251971D92}" srcOrd="0" destOrd="0" presId="urn:microsoft.com/office/officeart/2008/layout/AlternatingHexagons"/>
    <dgm:cxn modelId="{2D28AC72-A4AC-465A-A781-1DD1370E9060}" type="presParOf" srcId="{4DD73ACF-0B7F-4371-AFF8-7B46FABDAAC4}" destId="{A7C896BF-6034-4EA0-A314-B3ACC3423157}" srcOrd="1" destOrd="0" presId="urn:microsoft.com/office/officeart/2008/layout/AlternatingHexagons"/>
    <dgm:cxn modelId="{2974D274-7C64-4A6D-AA13-1D1E26BE43EC}" type="presParOf" srcId="{4DD73ACF-0B7F-4371-AFF8-7B46FABDAAC4}" destId="{309CF132-0D5A-48E6-89B9-F18D19BB0D5A}" srcOrd="2" destOrd="0" presId="urn:microsoft.com/office/officeart/2008/layout/AlternatingHexagons"/>
    <dgm:cxn modelId="{C5D870CA-2A68-4600-A6B6-BB6921B43423}" type="presParOf" srcId="{4DD73ACF-0B7F-4371-AFF8-7B46FABDAAC4}" destId="{D7FE7320-8A81-49D4-9F78-6B1BC2E03E28}" srcOrd="3" destOrd="0" presId="urn:microsoft.com/office/officeart/2008/layout/AlternatingHexagons"/>
    <dgm:cxn modelId="{C44C13CE-7137-49BF-9E5A-1E5DAECF8651}" type="presParOf" srcId="{4DD73ACF-0B7F-4371-AFF8-7B46FABDAAC4}" destId="{6018C2CA-119E-4ED6-89BD-EC5CC6C23D7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BDAAB6A-6348-4D7E-9C67-6E93D82C7755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mc:AlternateContent xmlns:mc="http://schemas.openxmlformats.org/markup-compatibility/2006" xmlns:a14="http://schemas.microsoft.com/office/drawing/2010/main">
      <mc:Choice Requires="a14">
        <dgm:pt modelId="{63B4322E-8AD5-4106-BAC2-3918C1615A01}">
          <dgm:prSet phldrT="[Tekst]" custT="1"/>
          <dgm:spPr>
            <a:solidFill>
              <a:schemeClr val="accent4">
                <a:lumMod val="60000"/>
                <a:lumOff val="40000"/>
              </a:schemeClr>
            </a:solidFill>
          </dgm:spPr>
          <dgm:t>
            <a:bodyPr/>
            <a:lstStyle/>
            <a:p>
              <a:pPr marL="0" indent="0"/>
              <a:r>
                <a:rPr lang="hr-HR" sz="12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parametar 5  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14:m>
                <m:oMathPara xmlns:m="http://schemas.openxmlformats.org/officeDocument/2006/math">
                  <m:oMathParaPr>
                    <m:jc m:val="centerGroup"/>
                  </m:oMathParaPr>
                  <m:oMath xmlns:m="http://schemas.openxmlformats.org/officeDocument/2006/math">
                    <m:r>
                      <a:rPr lang="hr-HR" sz="3200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𝜺</m:t>
                    </m:r>
                  </m:oMath>
                </m:oMathPara>
              </a14:m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1500" b="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mali broj koji određuje hoćemo li detaljnije pretražiti okolinu izvora hrane LS-om</a:t>
              </a:r>
              <a:endParaRPr lang="hr-HR" sz="15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dgm:t>
        </dgm:pt>
      </mc:Choice>
      <mc:Fallback xmlns="">
        <dgm:pt modelId="{63B4322E-8AD5-4106-BAC2-3918C1615A01}">
          <dgm:prSet phldrT="[Tekst]" custT="1"/>
          <dgm:spPr>
            <a:solidFill>
              <a:schemeClr val="accent4">
                <a:lumMod val="60000"/>
                <a:lumOff val="40000"/>
              </a:schemeClr>
            </a:solidFill>
          </dgm:spPr>
          <dgm:t>
            <a:bodyPr/>
            <a:lstStyle/>
            <a:p>
              <a:pPr marL="0" indent="0"/>
              <a:r>
                <a:rPr lang="hr-HR" sz="1200" b="1">
                  <a:latin typeface="Times New Roman" panose="02020603050405020304" pitchFamily="18" charset="0"/>
                  <a:cs typeface="Times New Roman" panose="02020603050405020304" pitchFamily="18" charset="0"/>
                </a:rPr>
                <a:t>parametar 5  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3200" b="1" i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rPr>
                <a:t>𝜺</a:t>
              </a:r>
              <a:br>
                <a:rPr lang="hr-HR" sz="1600" b="1"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hr-HR" sz="1500" b="0" i="1">
                  <a:latin typeface="Times New Roman" panose="02020603050405020304" pitchFamily="18" charset="0"/>
                  <a:cs typeface="Times New Roman" panose="02020603050405020304" pitchFamily="18" charset="0"/>
                </a:rPr>
                <a:t>mali broj koji određuje hoćemo li detaljnije pretražiti okolinu izvora hrane LS-om</a:t>
              </a:r>
              <a:endParaRPr lang="hr-HR" sz="1500" b="1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dgm:t>
        </dgm:pt>
      </mc:Fallback>
    </mc:AlternateContent>
    <dgm:pt modelId="{18E6065C-58AD-40C1-9CF8-8BCD21CD977F}" type="parTrans" cxnId="{F5A25B19-BD96-467C-B100-84F5D6E84CDB}">
      <dgm:prSet/>
      <dgm:spPr/>
      <dgm:t>
        <a:bodyPr/>
        <a:lstStyle/>
        <a:p>
          <a:endParaRPr lang="hr-HR"/>
        </a:p>
      </dgm:t>
    </dgm:pt>
    <dgm:pt modelId="{4AE0B738-8C0A-4961-9E73-020B9C5E4AB1}" type="sibTrans" cxnId="{F5A25B19-BD96-467C-B100-84F5D6E84CDB}">
      <dgm:prSet/>
      <dgm:spPr>
        <a:noFill/>
      </dgm:spPr>
      <dgm:t>
        <a:bodyPr/>
        <a:lstStyle/>
        <a:p>
          <a:endParaRPr lang="hr-HR"/>
        </a:p>
      </dgm:t>
    </dgm:pt>
    <dgm:pt modelId="{54448316-5F34-4ECB-A5E7-13E4723E9743}">
      <dgm:prSet phldrT="[Tekst]" custT="1"/>
      <dgm:spPr>
        <a:solidFill>
          <a:srgbClr val="FFDFB3"/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/>
        </a:p>
      </dgm:t>
    </dgm:pt>
    <dgm:pt modelId="{4833D61F-0CBA-4FB0-8112-83F3DB6AE19C}" type="parTrans" cxnId="{2623AFB3-B685-40BD-AD5E-E26C626C2031}">
      <dgm:prSet/>
      <dgm:spPr/>
      <dgm:t>
        <a:bodyPr/>
        <a:lstStyle/>
        <a:p>
          <a:endParaRPr lang="hr-HR"/>
        </a:p>
      </dgm:t>
    </dgm:pt>
    <dgm:pt modelId="{1641E75D-CF3F-4D57-8485-ADF2950A2A2F}" type="sibTrans" cxnId="{2623AFB3-B685-40BD-AD5E-E26C626C2031}">
      <dgm:prSet/>
      <dgm:spPr>
        <a:noFill/>
      </dgm:spPr>
      <dgm:t>
        <a:bodyPr/>
        <a:lstStyle/>
        <a:p>
          <a:endParaRPr lang="hr-HR"/>
        </a:p>
      </dgm:t>
    </dgm:pt>
    <dgm:pt modelId="{46C81B89-F8C7-4AB3-AA2B-BF7E7A38C8DB}">
      <dgm:prSet phldrT="[Tekst]"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/>
        </a:p>
      </dgm:t>
    </dgm:pt>
    <dgm:pt modelId="{DE8D4E54-A04E-4EB4-89BB-0EBBA151C3E5}" type="parTrans" cxnId="{86AC9527-1A4A-4825-BF6E-17E3F25EEDB6}">
      <dgm:prSet/>
      <dgm:spPr/>
      <dgm:t>
        <a:bodyPr/>
        <a:lstStyle/>
        <a:p>
          <a:endParaRPr lang="hr-HR"/>
        </a:p>
      </dgm:t>
    </dgm:pt>
    <dgm:pt modelId="{EFEC86A1-9D09-444D-9879-EEEC44226665}" type="sibTrans" cxnId="{86AC9527-1A4A-4825-BF6E-17E3F25EEDB6}">
      <dgm:prSet/>
      <dgm:spPr/>
      <dgm:t>
        <a:bodyPr/>
        <a:lstStyle/>
        <a:p>
          <a:endParaRPr lang="hr-HR"/>
        </a:p>
      </dgm:t>
    </dgm:pt>
    <dgm:pt modelId="{9E343C97-9CD2-4439-81B0-86378BA52686}" type="pres">
      <dgm:prSet presAssocID="{6BDAAB6A-6348-4D7E-9C67-6E93D82C7755}" presName="Name0" presStyleCnt="0">
        <dgm:presLayoutVars>
          <dgm:chMax/>
          <dgm:chPref/>
          <dgm:dir/>
          <dgm:animLvl val="lvl"/>
        </dgm:presLayoutVars>
      </dgm:prSet>
      <dgm:spPr/>
    </dgm:pt>
    <dgm:pt modelId="{6D0E77D0-4741-434A-AB70-517BE084F25B}" type="pres">
      <dgm:prSet presAssocID="{63B4322E-8AD5-4106-BAC2-3918C1615A01}" presName="composite" presStyleCnt="0"/>
      <dgm:spPr/>
    </dgm:pt>
    <dgm:pt modelId="{8F81E62A-27E0-4502-AFD4-3CCA5FC6A5C4}" type="pres">
      <dgm:prSet presAssocID="{63B4322E-8AD5-4106-BAC2-3918C1615A01}" presName="Parent1" presStyleLbl="node1" presStyleIdx="0" presStyleCnt="6" custScaleX="100045" custLinFactNeighborX="54431" custLinFactNeighborY="84976">
        <dgm:presLayoutVars>
          <dgm:chMax val="1"/>
          <dgm:chPref val="1"/>
          <dgm:bulletEnabled val="1"/>
        </dgm:presLayoutVars>
      </dgm:prSet>
      <dgm:spPr/>
    </dgm:pt>
    <dgm:pt modelId="{BD93DEE0-CBE9-4B04-815C-A47C210AB329}" type="pres">
      <dgm:prSet presAssocID="{63B4322E-8AD5-4106-BAC2-3918C1615A01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A03F321B-EBC0-49B8-8198-13C96B4970BF}" type="pres">
      <dgm:prSet presAssocID="{63B4322E-8AD5-4106-BAC2-3918C1615A01}" presName="BalanceSpacing" presStyleCnt="0"/>
      <dgm:spPr/>
    </dgm:pt>
    <dgm:pt modelId="{77950FC4-67BD-41BF-8AD2-14809F8C1864}" type="pres">
      <dgm:prSet presAssocID="{63B4322E-8AD5-4106-BAC2-3918C1615A01}" presName="BalanceSpacing1" presStyleCnt="0"/>
      <dgm:spPr/>
    </dgm:pt>
    <dgm:pt modelId="{4FA235D8-6BF6-43F7-AE34-011CECA534D6}" type="pres">
      <dgm:prSet presAssocID="{4AE0B738-8C0A-4961-9E73-020B9C5E4AB1}" presName="Accent1Text" presStyleLbl="node1" presStyleIdx="1" presStyleCnt="6" custLinFactNeighborX="-8107" custLinFactNeighborY="8031"/>
      <dgm:spPr/>
    </dgm:pt>
    <dgm:pt modelId="{7A2E8B8E-81CA-494C-91AD-6027885EAEEB}" type="pres">
      <dgm:prSet presAssocID="{4AE0B738-8C0A-4961-9E73-020B9C5E4AB1}" presName="spaceBetweenRectangles" presStyleCnt="0"/>
      <dgm:spPr/>
    </dgm:pt>
    <dgm:pt modelId="{5229DBF4-2502-4C8C-9062-6E3DA68A26E1}" type="pres">
      <dgm:prSet presAssocID="{54448316-5F34-4ECB-A5E7-13E4723E9743}" presName="composite" presStyleCnt="0"/>
      <dgm:spPr/>
    </dgm:pt>
    <dgm:pt modelId="{13ABEBFE-8689-4EA0-94A5-FB5E95A18E2B}" type="pres">
      <dgm:prSet presAssocID="{54448316-5F34-4ECB-A5E7-13E4723E9743}" presName="Parent1" presStyleLbl="node1" presStyleIdx="2" presStyleCnt="6" custLinFactNeighborX="56395" custLinFactNeighborY="-85481">
        <dgm:presLayoutVars>
          <dgm:chMax val="1"/>
          <dgm:chPref val="1"/>
          <dgm:bulletEnabled val="1"/>
        </dgm:presLayoutVars>
      </dgm:prSet>
      <dgm:spPr/>
    </dgm:pt>
    <dgm:pt modelId="{A8850627-B635-4D9B-84D6-ED6905702F5A}" type="pres">
      <dgm:prSet presAssocID="{54448316-5F34-4ECB-A5E7-13E4723E9743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3C1F108-6B07-49CB-A37A-1FCF51C15780}" type="pres">
      <dgm:prSet presAssocID="{54448316-5F34-4ECB-A5E7-13E4723E9743}" presName="BalanceSpacing" presStyleCnt="0"/>
      <dgm:spPr/>
    </dgm:pt>
    <dgm:pt modelId="{D5041662-3E70-4C5E-85FD-5E27D864C914}" type="pres">
      <dgm:prSet presAssocID="{54448316-5F34-4ECB-A5E7-13E4723E9743}" presName="BalanceSpacing1" presStyleCnt="0"/>
      <dgm:spPr/>
    </dgm:pt>
    <dgm:pt modelId="{8ABCA05A-8E6C-4D8E-8B05-E561459A6E45}" type="pres">
      <dgm:prSet presAssocID="{1641E75D-CF3F-4D57-8485-ADF2950A2A2F}" presName="Accent1Text" presStyleLbl="node1" presStyleIdx="3" presStyleCnt="6" custLinFactX="-8256" custLinFactNeighborX="-100000" custLinFactNeighborY="96"/>
      <dgm:spPr/>
    </dgm:pt>
    <dgm:pt modelId="{8E675023-990B-43A0-B0FD-92DBF14DDC5D}" type="pres">
      <dgm:prSet presAssocID="{1641E75D-CF3F-4D57-8485-ADF2950A2A2F}" presName="spaceBetweenRectangles" presStyleCnt="0"/>
      <dgm:spPr/>
    </dgm:pt>
    <dgm:pt modelId="{291DE5B3-E8A2-4DA3-9A01-AF7B572367E2}" type="pres">
      <dgm:prSet presAssocID="{46C81B89-F8C7-4AB3-AA2B-BF7E7A38C8DB}" presName="composite" presStyleCnt="0"/>
      <dgm:spPr/>
    </dgm:pt>
    <dgm:pt modelId="{519353D7-C82B-4DC4-98C9-C8D262523CB3}" type="pres">
      <dgm:prSet presAssocID="{46C81B89-F8C7-4AB3-AA2B-BF7E7A38C8DB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33D39BBD-C3E5-4F7A-9C04-8E492A192B39}" type="pres">
      <dgm:prSet presAssocID="{46C81B89-F8C7-4AB3-AA2B-BF7E7A38C8DB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D87348E9-C2C5-4BC0-A022-0FF5BD687F87}" type="pres">
      <dgm:prSet presAssocID="{46C81B89-F8C7-4AB3-AA2B-BF7E7A38C8DB}" presName="BalanceSpacing" presStyleCnt="0"/>
      <dgm:spPr/>
    </dgm:pt>
    <dgm:pt modelId="{FFE374E4-577F-4FC6-A6CA-EE143FCA7C72}" type="pres">
      <dgm:prSet presAssocID="{46C81B89-F8C7-4AB3-AA2B-BF7E7A38C8DB}" presName="BalanceSpacing1" presStyleCnt="0"/>
      <dgm:spPr/>
    </dgm:pt>
    <dgm:pt modelId="{2AF0ED41-5522-4DB8-86A9-4DC4CEC91AB8}" type="pres">
      <dgm:prSet presAssocID="{EFEC86A1-9D09-444D-9879-EEEC44226665}" presName="Accent1Text" presStyleLbl="node1" presStyleIdx="5" presStyleCnt="6"/>
      <dgm:spPr/>
    </dgm:pt>
  </dgm:ptLst>
  <dgm:cxnLst>
    <dgm:cxn modelId="{A0972C15-C465-4F9B-8470-8F753AA6A0BD}" type="presOf" srcId="{1641E75D-CF3F-4D57-8485-ADF2950A2A2F}" destId="{8ABCA05A-8E6C-4D8E-8B05-E561459A6E45}" srcOrd="0" destOrd="0" presId="urn:microsoft.com/office/officeart/2008/layout/AlternatingHexagons"/>
    <dgm:cxn modelId="{BDAC5E16-047A-468B-BF0D-A7B796372069}" type="presOf" srcId="{4AE0B738-8C0A-4961-9E73-020B9C5E4AB1}" destId="{4FA235D8-6BF6-43F7-AE34-011CECA534D6}" srcOrd="0" destOrd="0" presId="urn:microsoft.com/office/officeart/2008/layout/AlternatingHexagons"/>
    <dgm:cxn modelId="{F5A25B19-BD96-467C-B100-84F5D6E84CDB}" srcId="{6BDAAB6A-6348-4D7E-9C67-6E93D82C7755}" destId="{63B4322E-8AD5-4106-BAC2-3918C1615A01}" srcOrd="0" destOrd="0" parTransId="{18E6065C-58AD-40C1-9CF8-8BCD21CD977F}" sibTransId="{4AE0B738-8C0A-4961-9E73-020B9C5E4AB1}"/>
    <dgm:cxn modelId="{86AC9527-1A4A-4825-BF6E-17E3F25EEDB6}" srcId="{6BDAAB6A-6348-4D7E-9C67-6E93D82C7755}" destId="{46C81B89-F8C7-4AB3-AA2B-BF7E7A38C8DB}" srcOrd="2" destOrd="0" parTransId="{DE8D4E54-A04E-4EB4-89BB-0EBBA151C3E5}" sibTransId="{EFEC86A1-9D09-444D-9879-EEEC44226665}"/>
    <dgm:cxn modelId="{96451D7B-35E2-40C6-BC6E-381C15C7DCB3}" type="presOf" srcId="{EFEC86A1-9D09-444D-9879-EEEC44226665}" destId="{2AF0ED41-5522-4DB8-86A9-4DC4CEC91AB8}" srcOrd="0" destOrd="0" presId="urn:microsoft.com/office/officeart/2008/layout/AlternatingHexagons"/>
    <dgm:cxn modelId="{3E863BA6-B77A-448F-A888-58C03D9807EC}" type="presOf" srcId="{54448316-5F34-4ECB-A5E7-13E4723E9743}" destId="{13ABEBFE-8689-4EA0-94A5-FB5E95A18E2B}" srcOrd="0" destOrd="0" presId="urn:microsoft.com/office/officeart/2008/layout/AlternatingHexagons"/>
    <dgm:cxn modelId="{689309B3-BBA3-447E-8F89-905E0B7F7F1E}" type="presOf" srcId="{63B4322E-8AD5-4106-BAC2-3918C1615A01}" destId="{8F81E62A-27E0-4502-AFD4-3CCA5FC6A5C4}" srcOrd="0" destOrd="0" presId="urn:microsoft.com/office/officeart/2008/layout/AlternatingHexagons"/>
    <dgm:cxn modelId="{2623AFB3-B685-40BD-AD5E-E26C626C2031}" srcId="{6BDAAB6A-6348-4D7E-9C67-6E93D82C7755}" destId="{54448316-5F34-4ECB-A5E7-13E4723E9743}" srcOrd="1" destOrd="0" parTransId="{4833D61F-0CBA-4FB0-8112-83F3DB6AE19C}" sibTransId="{1641E75D-CF3F-4D57-8485-ADF2950A2A2F}"/>
    <dgm:cxn modelId="{0BE92FC0-0D40-4B00-AC65-3A055C1FD752}" type="presOf" srcId="{46C81B89-F8C7-4AB3-AA2B-BF7E7A38C8DB}" destId="{519353D7-C82B-4DC4-98C9-C8D262523CB3}" srcOrd="0" destOrd="0" presId="urn:microsoft.com/office/officeart/2008/layout/AlternatingHexagons"/>
    <dgm:cxn modelId="{7E6D3FDB-BB7D-466C-B27F-457EAFFFCD30}" type="presOf" srcId="{6BDAAB6A-6348-4D7E-9C67-6E93D82C7755}" destId="{9E343C97-9CD2-4439-81B0-86378BA52686}" srcOrd="0" destOrd="0" presId="urn:microsoft.com/office/officeart/2008/layout/AlternatingHexagons"/>
    <dgm:cxn modelId="{BD48CEAA-2059-4120-A882-724D47419CD8}" type="presParOf" srcId="{9E343C97-9CD2-4439-81B0-86378BA52686}" destId="{6D0E77D0-4741-434A-AB70-517BE084F25B}" srcOrd="0" destOrd="0" presId="urn:microsoft.com/office/officeart/2008/layout/AlternatingHexagons"/>
    <dgm:cxn modelId="{F4A867DB-2322-4ECA-AF3D-F38044DF4E18}" type="presParOf" srcId="{6D0E77D0-4741-434A-AB70-517BE084F25B}" destId="{8F81E62A-27E0-4502-AFD4-3CCA5FC6A5C4}" srcOrd="0" destOrd="0" presId="urn:microsoft.com/office/officeart/2008/layout/AlternatingHexagons"/>
    <dgm:cxn modelId="{AEFA5967-9331-442B-A366-B2EDF6018BD2}" type="presParOf" srcId="{6D0E77D0-4741-434A-AB70-517BE084F25B}" destId="{BD93DEE0-CBE9-4B04-815C-A47C210AB329}" srcOrd="1" destOrd="0" presId="urn:microsoft.com/office/officeart/2008/layout/AlternatingHexagons"/>
    <dgm:cxn modelId="{44865284-AA4D-4586-9F54-2AEA2E0BE9B8}" type="presParOf" srcId="{6D0E77D0-4741-434A-AB70-517BE084F25B}" destId="{A03F321B-EBC0-49B8-8198-13C96B4970BF}" srcOrd="2" destOrd="0" presId="urn:microsoft.com/office/officeart/2008/layout/AlternatingHexagons"/>
    <dgm:cxn modelId="{A770D7BF-70AE-471D-9727-44EF916D70CF}" type="presParOf" srcId="{6D0E77D0-4741-434A-AB70-517BE084F25B}" destId="{77950FC4-67BD-41BF-8AD2-14809F8C1864}" srcOrd="3" destOrd="0" presId="urn:microsoft.com/office/officeart/2008/layout/AlternatingHexagons"/>
    <dgm:cxn modelId="{D8758E07-BFDF-4D18-941C-DA0AF8C92268}" type="presParOf" srcId="{6D0E77D0-4741-434A-AB70-517BE084F25B}" destId="{4FA235D8-6BF6-43F7-AE34-011CECA534D6}" srcOrd="4" destOrd="0" presId="urn:microsoft.com/office/officeart/2008/layout/AlternatingHexagons"/>
    <dgm:cxn modelId="{0DBDC535-6938-4570-9380-FF0105FC9D43}" type="presParOf" srcId="{9E343C97-9CD2-4439-81B0-86378BA52686}" destId="{7A2E8B8E-81CA-494C-91AD-6027885EAEEB}" srcOrd="1" destOrd="0" presId="urn:microsoft.com/office/officeart/2008/layout/AlternatingHexagons"/>
    <dgm:cxn modelId="{5CBE53BF-67B7-4FE0-BD8B-F7FA528B3168}" type="presParOf" srcId="{9E343C97-9CD2-4439-81B0-86378BA52686}" destId="{5229DBF4-2502-4C8C-9062-6E3DA68A26E1}" srcOrd="2" destOrd="0" presId="urn:microsoft.com/office/officeart/2008/layout/AlternatingHexagons"/>
    <dgm:cxn modelId="{1C3AFA6B-F4DD-4AD8-942E-92027ECE3723}" type="presParOf" srcId="{5229DBF4-2502-4C8C-9062-6E3DA68A26E1}" destId="{13ABEBFE-8689-4EA0-94A5-FB5E95A18E2B}" srcOrd="0" destOrd="0" presId="urn:microsoft.com/office/officeart/2008/layout/AlternatingHexagons"/>
    <dgm:cxn modelId="{68F986F6-BB30-47CC-AA8D-51DCF7A0910D}" type="presParOf" srcId="{5229DBF4-2502-4C8C-9062-6E3DA68A26E1}" destId="{A8850627-B635-4D9B-84D6-ED6905702F5A}" srcOrd="1" destOrd="0" presId="urn:microsoft.com/office/officeart/2008/layout/AlternatingHexagons"/>
    <dgm:cxn modelId="{6F151DDD-4A0A-489B-85A4-10D175B67269}" type="presParOf" srcId="{5229DBF4-2502-4C8C-9062-6E3DA68A26E1}" destId="{93C1F108-6B07-49CB-A37A-1FCF51C15780}" srcOrd="2" destOrd="0" presId="urn:microsoft.com/office/officeart/2008/layout/AlternatingHexagons"/>
    <dgm:cxn modelId="{04469B51-C551-4733-A05B-ADEF5D6E994D}" type="presParOf" srcId="{5229DBF4-2502-4C8C-9062-6E3DA68A26E1}" destId="{D5041662-3E70-4C5E-85FD-5E27D864C914}" srcOrd="3" destOrd="0" presId="urn:microsoft.com/office/officeart/2008/layout/AlternatingHexagons"/>
    <dgm:cxn modelId="{0F9751A1-3B9B-4ADB-B025-722D795F5B85}" type="presParOf" srcId="{5229DBF4-2502-4C8C-9062-6E3DA68A26E1}" destId="{8ABCA05A-8E6C-4D8E-8B05-E561459A6E45}" srcOrd="4" destOrd="0" presId="urn:microsoft.com/office/officeart/2008/layout/AlternatingHexagons"/>
    <dgm:cxn modelId="{ED779C12-F244-4FE9-8A29-89F3980AFA63}" type="presParOf" srcId="{9E343C97-9CD2-4439-81B0-86378BA52686}" destId="{8E675023-990B-43A0-B0FD-92DBF14DDC5D}" srcOrd="3" destOrd="0" presId="urn:microsoft.com/office/officeart/2008/layout/AlternatingHexagons"/>
    <dgm:cxn modelId="{6E24E68D-E90C-4A0D-B75D-8844251E91E6}" type="presParOf" srcId="{9E343C97-9CD2-4439-81B0-86378BA52686}" destId="{291DE5B3-E8A2-4DA3-9A01-AF7B572367E2}" srcOrd="4" destOrd="0" presId="urn:microsoft.com/office/officeart/2008/layout/AlternatingHexagons"/>
    <dgm:cxn modelId="{0080DF91-79ED-44F6-9200-7DC6FF022EC8}" type="presParOf" srcId="{291DE5B3-E8A2-4DA3-9A01-AF7B572367E2}" destId="{519353D7-C82B-4DC4-98C9-C8D262523CB3}" srcOrd="0" destOrd="0" presId="urn:microsoft.com/office/officeart/2008/layout/AlternatingHexagons"/>
    <dgm:cxn modelId="{FA7086B9-E510-4BAC-8678-83B2CE33BB65}" type="presParOf" srcId="{291DE5B3-E8A2-4DA3-9A01-AF7B572367E2}" destId="{33D39BBD-C3E5-4F7A-9C04-8E492A192B39}" srcOrd="1" destOrd="0" presId="urn:microsoft.com/office/officeart/2008/layout/AlternatingHexagons"/>
    <dgm:cxn modelId="{57701E48-F5C0-4C9E-9136-F073E63E636F}" type="presParOf" srcId="{291DE5B3-E8A2-4DA3-9A01-AF7B572367E2}" destId="{D87348E9-C2C5-4BC0-A022-0FF5BD687F87}" srcOrd="2" destOrd="0" presId="urn:microsoft.com/office/officeart/2008/layout/AlternatingHexagons"/>
    <dgm:cxn modelId="{D659E8C8-9288-4D5C-9ADF-BCB5BFFB8BA7}" type="presParOf" srcId="{291DE5B3-E8A2-4DA3-9A01-AF7B572367E2}" destId="{FFE374E4-577F-4FC6-A6CA-EE143FCA7C72}" srcOrd="3" destOrd="0" presId="urn:microsoft.com/office/officeart/2008/layout/AlternatingHexagons"/>
    <dgm:cxn modelId="{DB58C3F9-0786-4442-9B94-5C23CD36B1AB}" type="presParOf" srcId="{291DE5B3-E8A2-4DA3-9A01-AF7B572367E2}" destId="{2AF0ED41-5522-4DB8-86A9-4DC4CEC91AB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BDAAB6A-6348-4D7E-9C67-6E93D82C7755}" type="doc">
      <dgm:prSet loTypeId="urn:microsoft.com/office/officeart/2008/layout/AlternatingHexagons" loCatId="list" qsTypeId="urn:microsoft.com/office/officeart/2005/8/quickstyle/simple1" qsCatId="simple" csTypeId="urn:microsoft.com/office/officeart/2005/8/colors/accent4_4" csCatId="accent4" phldr="1"/>
      <dgm:spPr/>
      <dgm:t>
        <a:bodyPr/>
        <a:lstStyle/>
        <a:p>
          <a:endParaRPr lang="hr-HR"/>
        </a:p>
      </dgm:t>
    </dgm:pt>
    <dgm:pt modelId="{63B4322E-8AD5-4106-BAC2-3918C1615A01}">
      <dgm:prSet phldrT="[Tekst]" custT="1"/>
      <dgm:spPr>
        <a:blipFill>
          <a:blip xmlns:r="http://schemas.openxmlformats.org/officeDocument/2006/relationships" r:embed="rId1"/>
          <a:stretch>
            <a:fillRect/>
          </a:stretch>
        </a:blipFill>
      </dgm:spPr>
      <dgm:t>
        <a:bodyPr/>
        <a:lstStyle/>
        <a:p>
          <a:r>
            <a:rPr lang="en-US">
              <a:noFill/>
            </a:rPr>
            <a:t> </a:t>
          </a:r>
        </a:p>
      </dgm:t>
    </dgm:pt>
    <dgm:pt modelId="{18E6065C-58AD-40C1-9CF8-8BCD21CD977F}" type="parTrans" cxnId="{F5A25B19-BD96-467C-B100-84F5D6E84CDB}">
      <dgm:prSet/>
      <dgm:spPr/>
      <dgm:t>
        <a:bodyPr/>
        <a:lstStyle/>
        <a:p>
          <a:endParaRPr lang="hr-HR"/>
        </a:p>
      </dgm:t>
    </dgm:pt>
    <dgm:pt modelId="{4AE0B738-8C0A-4961-9E73-020B9C5E4AB1}" type="sibTrans" cxnId="{F5A25B19-BD96-467C-B100-84F5D6E84CDB}">
      <dgm:prSet/>
      <dgm:spPr>
        <a:noFill/>
      </dgm:spPr>
      <dgm:t>
        <a:bodyPr/>
        <a:lstStyle/>
        <a:p>
          <a:endParaRPr lang="hr-HR"/>
        </a:p>
      </dgm:t>
    </dgm:pt>
    <dgm:pt modelId="{54448316-5F34-4ECB-A5E7-13E4723E9743}">
      <dgm:prSet phldrT="[Tekst]" custT="1"/>
      <dgm:spPr>
        <a:solidFill>
          <a:srgbClr val="FFDFB3"/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/>
        </a:p>
      </dgm:t>
    </dgm:pt>
    <dgm:pt modelId="{4833D61F-0CBA-4FB0-8112-83F3DB6AE19C}" type="parTrans" cxnId="{2623AFB3-B685-40BD-AD5E-E26C626C2031}">
      <dgm:prSet/>
      <dgm:spPr/>
      <dgm:t>
        <a:bodyPr/>
        <a:lstStyle/>
        <a:p>
          <a:endParaRPr lang="hr-HR"/>
        </a:p>
      </dgm:t>
    </dgm:pt>
    <dgm:pt modelId="{1641E75D-CF3F-4D57-8485-ADF2950A2A2F}" type="sibTrans" cxnId="{2623AFB3-B685-40BD-AD5E-E26C626C2031}">
      <dgm:prSet/>
      <dgm:spPr>
        <a:noFill/>
      </dgm:spPr>
      <dgm:t>
        <a:bodyPr/>
        <a:lstStyle/>
        <a:p>
          <a:endParaRPr lang="hr-HR"/>
        </a:p>
      </dgm:t>
    </dgm:pt>
    <dgm:pt modelId="{46C81B89-F8C7-4AB3-AA2B-BF7E7A38C8DB}">
      <dgm:prSet phldrT="[Tekst]" custT="1"/>
      <dgm:spPr>
        <a:solidFill>
          <a:schemeClr val="accent4">
            <a:lumMod val="75000"/>
          </a:schemeClr>
        </a:solidFill>
      </dgm:spPr>
      <dgm:t>
        <a:bodyPr/>
        <a:lstStyle/>
        <a:p>
          <a:r>
            <a:rPr lang="hr-HR" sz="1200" b="1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r>
            <a:rPr lang="hr-HR" sz="1500" i="1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/>
        </a:p>
      </dgm:t>
    </dgm:pt>
    <dgm:pt modelId="{DE8D4E54-A04E-4EB4-89BB-0EBBA151C3E5}" type="parTrans" cxnId="{86AC9527-1A4A-4825-BF6E-17E3F25EEDB6}">
      <dgm:prSet/>
      <dgm:spPr/>
      <dgm:t>
        <a:bodyPr/>
        <a:lstStyle/>
        <a:p>
          <a:endParaRPr lang="hr-HR"/>
        </a:p>
      </dgm:t>
    </dgm:pt>
    <dgm:pt modelId="{EFEC86A1-9D09-444D-9879-EEEC44226665}" type="sibTrans" cxnId="{86AC9527-1A4A-4825-BF6E-17E3F25EEDB6}">
      <dgm:prSet/>
      <dgm:spPr/>
      <dgm:t>
        <a:bodyPr/>
        <a:lstStyle/>
        <a:p>
          <a:endParaRPr lang="hr-HR"/>
        </a:p>
      </dgm:t>
    </dgm:pt>
    <dgm:pt modelId="{9E343C97-9CD2-4439-81B0-86378BA52686}" type="pres">
      <dgm:prSet presAssocID="{6BDAAB6A-6348-4D7E-9C67-6E93D82C7755}" presName="Name0" presStyleCnt="0">
        <dgm:presLayoutVars>
          <dgm:chMax/>
          <dgm:chPref/>
          <dgm:dir/>
          <dgm:animLvl val="lvl"/>
        </dgm:presLayoutVars>
      </dgm:prSet>
      <dgm:spPr/>
    </dgm:pt>
    <dgm:pt modelId="{6D0E77D0-4741-434A-AB70-517BE084F25B}" type="pres">
      <dgm:prSet presAssocID="{63B4322E-8AD5-4106-BAC2-3918C1615A01}" presName="composite" presStyleCnt="0"/>
      <dgm:spPr/>
    </dgm:pt>
    <dgm:pt modelId="{8F81E62A-27E0-4502-AFD4-3CCA5FC6A5C4}" type="pres">
      <dgm:prSet presAssocID="{63B4322E-8AD5-4106-BAC2-3918C1615A01}" presName="Parent1" presStyleLbl="node1" presStyleIdx="0" presStyleCnt="6" custScaleX="100045" custLinFactNeighborX="54431" custLinFactNeighborY="84976">
        <dgm:presLayoutVars>
          <dgm:chMax val="1"/>
          <dgm:chPref val="1"/>
          <dgm:bulletEnabled val="1"/>
        </dgm:presLayoutVars>
      </dgm:prSet>
      <dgm:spPr/>
    </dgm:pt>
    <dgm:pt modelId="{BD93DEE0-CBE9-4B04-815C-A47C210AB329}" type="pres">
      <dgm:prSet presAssocID="{63B4322E-8AD5-4106-BAC2-3918C1615A01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A03F321B-EBC0-49B8-8198-13C96B4970BF}" type="pres">
      <dgm:prSet presAssocID="{63B4322E-8AD5-4106-BAC2-3918C1615A01}" presName="BalanceSpacing" presStyleCnt="0"/>
      <dgm:spPr/>
    </dgm:pt>
    <dgm:pt modelId="{77950FC4-67BD-41BF-8AD2-14809F8C1864}" type="pres">
      <dgm:prSet presAssocID="{63B4322E-8AD5-4106-BAC2-3918C1615A01}" presName="BalanceSpacing1" presStyleCnt="0"/>
      <dgm:spPr/>
    </dgm:pt>
    <dgm:pt modelId="{4FA235D8-6BF6-43F7-AE34-011CECA534D6}" type="pres">
      <dgm:prSet presAssocID="{4AE0B738-8C0A-4961-9E73-020B9C5E4AB1}" presName="Accent1Text" presStyleLbl="node1" presStyleIdx="1" presStyleCnt="6" custLinFactNeighborX="-8107" custLinFactNeighborY="8031"/>
      <dgm:spPr/>
    </dgm:pt>
    <dgm:pt modelId="{7A2E8B8E-81CA-494C-91AD-6027885EAEEB}" type="pres">
      <dgm:prSet presAssocID="{4AE0B738-8C0A-4961-9E73-020B9C5E4AB1}" presName="spaceBetweenRectangles" presStyleCnt="0"/>
      <dgm:spPr/>
    </dgm:pt>
    <dgm:pt modelId="{5229DBF4-2502-4C8C-9062-6E3DA68A26E1}" type="pres">
      <dgm:prSet presAssocID="{54448316-5F34-4ECB-A5E7-13E4723E9743}" presName="composite" presStyleCnt="0"/>
      <dgm:spPr/>
    </dgm:pt>
    <dgm:pt modelId="{13ABEBFE-8689-4EA0-94A5-FB5E95A18E2B}" type="pres">
      <dgm:prSet presAssocID="{54448316-5F34-4ECB-A5E7-13E4723E9743}" presName="Parent1" presStyleLbl="node1" presStyleIdx="2" presStyleCnt="6" custLinFactNeighborX="56395" custLinFactNeighborY="-85481">
        <dgm:presLayoutVars>
          <dgm:chMax val="1"/>
          <dgm:chPref val="1"/>
          <dgm:bulletEnabled val="1"/>
        </dgm:presLayoutVars>
      </dgm:prSet>
      <dgm:spPr/>
    </dgm:pt>
    <dgm:pt modelId="{A8850627-B635-4D9B-84D6-ED6905702F5A}" type="pres">
      <dgm:prSet presAssocID="{54448316-5F34-4ECB-A5E7-13E4723E9743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93C1F108-6B07-49CB-A37A-1FCF51C15780}" type="pres">
      <dgm:prSet presAssocID="{54448316-5F34-4ECB-A5E7-13E4723E9743}" presName="BalanceSpacing" presStyleCnt="0"/>
      <dgm:spPr/>
    </dgm:pt>
    <dgm:pt modelId="{D5041662-3E70-4C5E-85FD-5E27D864C914}" type="pres">
      <dgm:prSet presAssocID="{54448316-5F34-4ECB-A5E7-13E4723E9743}" presName="BalanceSpacing1" presStyleCnt="0"/>
      <dgm:spPr/>
    </dgm:pt>
    <dgm:pt modelId="{8ABCA05A-8E6C-4D8E-8B05-E561459A6E45}" type="pres">
      <dgm:prSet presAssocID="{1641E75D-CF3F-4D57-8485-ADF2950A2A2F}" presName="Accent1Text" presStyleLbl="node1" presStyleIdx="3" presStyleCnt="6" custLinFactX="-8256" custLinFactNeighborX="-100000" custLinFactNeighborY="96"/>
      <dgm:spPr/>
    </dgm:pt>
    <dgm:pt modelId="{8E675023-990B-43A0-B0FD-92DBF14DDC5D}" type="pres">
      <dgm:prSet presAssocID="{1641E75D-CF3F-4D57-8485-ADF2950A2A2F}" presName="spaceBetweenRectangles" presStyleCnt="0"/>
      <dgm:spPr/>
    </dgm:pt>
    <dgm:pt modelId="{291DE5B3-E8A2-4DA3-9A01-AF7B572367E2}" type="pres">
      <dgm:prSet presAssocID="{46C81B89-F8C7-4AB3-AA2B-BF7E7A38C8DB}" presName="composite" presStyleCnt="0"/>
      <dgm:spPr/>
    </dgm:pt>
    <dgm:pt modelId="{519353D7-C82B-4DC4-98C9-C8D262523CB3}" type="pres">
      <dgm:prSet presAssocID="{46C81B89-F8C7-4AB3-AA2B-BF7E7A38C8DB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33D39BBD-C3E5-4F7A-9C04-8E492A192B39}" type="pres">
      <dgm:prSet presAssocID="{46C81B89-F8C7-4AB3-AA2B-BF7E7A38C8DB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D87348E9-C2C5-4BC0-A022-0FF5BD687F87}" type="pres">
      <dgm:prSet presAssocID="{46C81B89-F8C7-4AB3-AA2B-BF7E7A38C8DB}" presName="BalanceSpacing" presStyleCnt="0"/>
      <dgm:spPr/>
    </dgm:pt>
    <dgm:pt modelId="{FFE374E4-577F-4FC6-A6CA-EE143FCA7C72}" type="pres">
      <dgm:prSet presAssocID="{46C81B89-F8C7-4AB3-AA2B-BF7E7A38C8DB}" presName="BalanceSpacing1" presStyleCnt="0"/>
      <dgm:spPr/>
    </dgm:pt>
    <dgm:pt modelId="{2AF0ED41-5522-4DB8-86A9-4DC4CEC91AB8}" type="pres">
      <dgm:prSet presAssocID="{EFEC86A1-9D09-444D-9879-EEEC44226665}" presName="Accent1Text" presStyleLbl="node1" presStyleIdx="5" presStyleCnt="6"/>
      <dgm:spPr/>
    </dgm:pt>
  </dgm:ptLst>
  <dgm:cxnLst>
    <dgm:cxn modelId="{A0972C15-C465-4F9B-8470-8F753AA6A0BD}" type="presOf" srcId="{1641E75D-CF3F-4D57-8485-ADF2950A2A2F}" destId="{8ABCA05A-8E6C-4D8E-8B05-E561459A6E45}" srcOrd="0" destOrd="0" presId="urn:microsoft.com/office/officeart/2008/layout/AlternatingHexagons"/>
    <dgm:cxn modelId="{BDAC5E16-047A-468B-BF0D-A7B796372069}" type="presOf" srcId="{4AE0B738-8C0A-4961-9E73-020B9C5E4AB1}" destId="{4FA235D8-6BF6-43F7-AE34-011CECA534D6}" srcOrd="0" destOrd="0" presId="urn:microsoft.com/office/officeart/2008/layout/AlternatingHexagons"/>
    <dgm:cxn modelId="{F5A25B19-BD96-467C-B100-84F5D6E84CDB}" srcId="{6BDAAB6A-6348-4D7E-9C67-6E93D82C7755}" destId="{63B4322E-8AD5-4106-BAC2-3918C1615A01}" srcOrd="0" destOrd="0" parTransId="{18E6065C-58AD-40C1-9CF8-8BCD21CD977F}" sibTransId="{4AE0B738-8C0A-4961-9E73-020B9C5E4AB1}"/>
    <dgm:cxn modelId="{86AC9527-1A4A-4825-BF6E-17E3F25EEDB6}" srcId="{6BDAAB6A-6348-4D7E-9C67-6E93D82C7755}" destId="{46C81B89-F8C7-4AB3-AA2B-BF7E7A38C8DB}" srcOrd="2" destOrd="0" parTransId="{DE8D4E54-A04E-4EB4-89BB-0EBBA151C3E5}" sibTransId="{EFEC86A1-9D09-444D-9879-EEEC44226665}"/>
    <dgm:cxn modelId="{96451D7B-35E2-40C6-BC6E-381C15C7DCB3}" type="presOf" srcId="{EFEC86A1-9D09-444D-9879-EEEC44226665}" destId="{2AF0ED41-5522-4DB8-86A9-4DC4CEC91AB8}" srcOrd="0" destOrd="0" presId="urn:microsoft.com/office/officeart/2008/layout/AlternatingHexagons"/>
    <dgm:cxn modelId="{3E863BA6-B77A-448F-A888-58C03D9807EC}" type="presOf" srcId="{54448316-5F34-4ECB-A5E7-13E4723E9743}" destId="{13ABEBFE-8689-4EA0-94A5-FB5E95A18E2B}" srcOrd="0" destOrd="0" presId="urn:microsoft.com/office/officeart/2008/layout/AlternatingHexagons"/>
    <dgm:cxn modelId="{689309B3-BBA3-447E-8F89-905E0B7F7F1E}" type="presOf" srcId="{63B4322E-8AD5-4106-BAC2-3918C1615A01}" destId="{8F81E62A-27E0-4502-AFD4-3CCA5FC6A5C4}" srcOrd="0" destOrd="0" presId="urn:microsoft.com/office/officeart/2008/layout/AlternatingHexagons"/>
    <dgm:cxn modelId="{2623AFB3-B685-40BD-AD5E-E26C626C2031}" srcId="{6BDAAB6A-6348-4D7E-9C67-6E93D82C7755}" destId="{54448316-5F34-4ECB-A5E7-13E4723E9743}" srcOrd="1" destOrd="0" parTransId="{4833D61F-0CBA-4FB0-8112-83F3DB6AE19C}" sibTransId="{1641E75D-CF3F-4D57-8485-ADF2950A2A2F}"/>
    <dgm:cxn modelId="{0BE92FC0-0D40-4B00-AC65-3A055C1FD752}" type="presOf" srcId="{46C81B89-F8C7-4AB3-AA2B-BF7E7A38C8DB}" destId="{519353D7-C82B-4DC4-98C9-C8D262523CB3}" srcOrd="0" destOrd="0" presId="urn:microsoft.com/office/officeart/2008/layout/AlternatingHexagons"/>
    <dgm:cxn modelId="{7E6D3FDB-BB7D-466C-B27F-457EAFFFCD30}" type="presOf" srcId="{6BDAAB6A-6348-4D7E-9C67-6E93D82C7755}" destId="{9E343C97-9CD2-4439-81B0-86378BA52686}" srcOrd="0" destOrd="0" presId="urn:microsoft.com/office/officeart/2008/layout/AlternatingHexagons"/>
    <dgm:cxn modelId="{BD48CEAA-2059-4120-A882-724D47419CD8}" type="presParOf" srcId="{9E343C97-9CD2-4439-81B0-86378BA52686}" destId="{6D0E77D0-4741-434A-AB70-517BE084F25B}" srcOrd="0" destOrd="0" presId="urn:microsoft.com/office/officeart/2008/layout/AlternatingHexagons"/>
    <dgm:cxn modelId="{F4A867DB-2322-4ECA-AF3D-F38044DF4E18}" type="presParOf" srcId="{6D0E77D0-4741-434A-AB70-517BE084F25B}" destId="{8F81E62A-27E0-4502-AFD4-3CCA5FC6A5C4}" srcOrd="0" destOrd="0" presId="urn:microsoft.com/office/officeart/2008/layout/AlternatingHexagons"/>
    <dgm:cxn modelId="{AEFA5967-9331-442B-A366-B2EDF6018BD2}" type="presParOf" srcId="{6D0E77D0-4741-434A-AB70-517BE084F25B}" destId="{BD93DEE0-CBE9-4B04-815C-A47C210AB329}" srcOrd="1" destOrd="0" presId="urn:microsoft.com/office/officeart/2008/layout/AlternatingHexagons"/>
    <dgm:cxn modelId="{44865284-AA4D-4586-9F54-2AEA2E0BE9B8}" type="presParOf" srcId="{6D0E77D0-4741-434A-AB70-517BE084F25B}" destId="{A03F321B-EBC0-49B8-8198-13C96B4970BF}" srcOrd="2" destOrd="0" presId="urn:microsoft.com/office/officeart/2008/layout/AlternatingHexagons"/>
    <dgm:cxn modelId="{A770D7BF-70AE-471D-9727-44EF916D70CF}" type="presParOf" srcId="{6D0E77D0-4741-434A-AB70-517BE084F25B}" destId="{77950FC4-67BD-41BF-8AD2-14809F8C1864}" srcOrd="3" destOrd="0" presId="urn:microsoft.com/office/officeart/2008/layout/AlternatingHexagons"/>
    <dgm:cxn modelId="{D8758E07-BFDF-4D18-941C-DA0AF8C92268}" type="presParOf" srcId="{6D0E77D0-4741-434A-AB70-517BE084F25B}" destId="{4FA235D8-6BF6-43F7-AE34-011CECA534D6}" srcOrd="4" destOrd="0" presId="urn:microsoft.com/office/officeart/2008/layout/AlternatingHexagons"/>
    <dgm:cxn modelId="{0DBDC535-6938-4570-9380-FF0105FC9D43}" type="presParOf" srcId="{9E343C97-9CD2-4439-81B0-86378BA52686}" destId="{7A2E8B8E-81CA-494C-91AD-6027885EAEEB}" srcOrd="1" destOrd="0" presId="urn:microsoft.com/office/officeart/2008/layout/AlternatingHexagons"/>
    <dgm:cxn modelId="{5CBE53BF-67B7-4FE0-BD8B-F7FA528B3168}" type="presParOf" srcId="{9E343C97-9CD2-4439-81B0-86378BA52686}" destId="{5229DBF4-2502-4C8C-9062-6E3DA68A26E1}" srcOrd="2" destOrd="0" presId="urn:microsoft.com/office/officeart/2008/layout/AlternatingHexagons"/>
    <dgm:cxn modelId="{1C3AFA6B-F4DD-4AD8-942E-92027ECE3723}" type="presParOf" srcId="{5229DBF4-2502-4C8C-9062-6E3DA68A26E1}" destId="{13ABEBFE-8689-4EA0-94A5-FB5E95A18E2B}" srcOrd="0" destOrd="0" presId="urn:microsoft.com/office/officeart/2008/layout/AlternatingHexagons"/>
    <dgm:cxn modelId="{68F986F6-BB30-47CC-AA8D-51DCF7A0910D}" type="presParOf" srcId="{5229DBF4-2502-4C8C-9062-6E3DA68A26E1}" destId="{A8850627-B635-4D9B-84D6-ED6905702F5A}" srcOrd="1" destOrd="0" presId="urn:microsoft.com/office/officeart/2008/layout/AlternatingHexagons"/>
    <dgm:cxn modelId="{6F151DDD-4A0A-489B-85A4-10D175B67269}" type="presParOf" srcId="{5229DBF4-2502-4C8C-9062-6E3DA68A26E1}" destId="{93C1F108-6B07-49CB-A37A-1FCF51C15780}" srcOrd="2" destOrd="0" presId="urn:microsoft.com/office/officeart/2008/layout/AlternatingHexagons"/>
    <dgm:cxn modelId="{04469B51-C551-4733-A05B-ADEF5D6E994D}" type="presParOf" srcId="{5229DBF4-2502-4C8C-9062-6E3DA68A26E1}" destId="{D5041662-3E70-4C5E-85FD-5E27D864C914}" srcOrd="3" destOrd="0" presId="urn:microsoft.com/office/officeart/2008/layout/AlternatingHexagons"/>
    <dgm:cxn modelId="{0F9751A1-3B9B-4ADB-B025-722D795F5B85}" type="presParOf" srcId="{5229DBF4-2502-4C8C-9062-6E3DA68A26E1}" destId="{8ABCA05A-8E6C-4D8E-8B05-E561459A6E45}" srcOrd="4" destOrd="0" presId="urn:microsoft.com/office/officeart/2008/layout/AlternatingHexagons"/>
    <dgm:cxn modelId="{ED779C12-F244-4FE9-8A29-89F3980AFA63}" type="presParOf" srcId="{9E343C97-9CD2-4439-81B0-86378BA52686}" destId="{8E675023-990B-43A0-B0FD-92DBF14DDC5D}" srcOrd="3" destOrd="0" presId="urn:microsoft.com/office/officeart/2008/layout/AlternatingHexagons"/>
    <dgm:cxn modelId="{6E24E68D-E90C-4A0D-B75D-8844251E91E6}" type="presParOf" srcId="{9E343C97-9CD2-4439-81B0-86378BA52686}" destId="{291DE5B3-E8A2-4DA3-9A01-AF7B572367E2}" srcOrd="4" destOrd="0" presId="urn:microsoft.com/office/officeart/2008/layout/AlternatingHexagons"/>
    <dgm:cxn modelId="{0080DF91-79ED-44F6-9200-7DC6FF022EC8}" type="presParOf" srcId="{291DE5B3-E8A2-4DA3-9A01-AF7B572367E2}" destId="{519353D7-C82B-4DC4-98C9-C8D262523CB3}" srcOrd="0" destOrd="0" presId="urn:microsoft.com/office/officeart/2008/layout/AlternatingHexagons"/>
    <dgm:cxn modelId="{FA7086B9-E510-4BAC-8678-83B2CE33BB65}" type="presParOf" srcId="{291DE5B3-E8A2-4DA3-9A01-AF7B572367E2}" destId="{33D39BBD-C3E5-4F7A-9C04-8E492A192B39}" srcOrd="1" destOrd="0" presId="urn:microsoft.com/office/officeart/2008/layout/AlternatingHexagons"/>
    <dgm:cxn modelId="{57701E48-F5C0-4C9E-9136-F073E63E636F}" type="presParOf" srcId="{291DE5B3-E8A2-4DA3-9A01-AF7B572367E2}" destId="{D87348E9-C2C5-4BC0-A022-0FF5BD687F87}" srcOrd="2" destOrd="0" presId="urn:microsoft.com/office/officeart/2008/layout/AlternatingHexagons"/>
    <dgm:cxn modelId="{D659E8C8-9288-4D5C-9ADF-BCB5BFFB8BA7}" type="presParOf" srcId="{291DE5B3-E8A2-4DA3-9A01-AF7B572367E2}" destId="{FFE374E4-577F-4FC6-A6CA-EE143FCA7C72}" srcOrd="3" destOrd="0" presId="urn:microsoft.com/office/officeart/2008/layout/AlternatingHexagons"/>
    <dgm:cxn modelId="{DB58C3F9-0786-4442-9B94-5C23CD36B1AB}" type="presParOf" srcId="{291DE5B3-E8A2-4DA3-9A01-AF7B572367E2}" destId="{2AF0ED41-5522-4DB8-86A9-4DC4CEC91AB8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E4AE68D-5CDC-4C89-AC0E-42179465AE17}" type="doc">
      <dgm:prSet loTypeId="urn:microsoft.com/office/officeart/2005/8/layout/arrow1" loCatId="relationship" qsTypeId="urn:microsoft.com/office/officeart/2005/8/quickstyle/simple2" qsCatId="simple" csTypeId="urn:microsoft.com/office/officeart/2005/8/colors/accent4_3" csCatId="accent4" phldr="1"/>
      <dgm:spPr/>
      <dgm:t>
        <a:bodyPr/>
        <a:lstStyle/>
        <a:p>
          <a:endParaRPr lang="en-US"/>
        </a:p>
      </dgm:t>
    </dgm:pt>
    <dgm:pt modelId="{BD48E3A2-7A84-481B-B209-AE1ED095B4BC}">
      <dgm:prSet phldrT="[Text]"/>
      <dgm:spPr/>
      <dgm:t>
        <a:bodyPr/>
        <a:lstStyle/>
        <a:p>
          <a:r>
            <a:rPr lang="en-US" sz="3000" b="1">
              <a:latin typeface="Calibri Light"/>
              <a:cs typeface="Calibri Light"/>
            </a:rPr>
            <a:t>9</a:t>
          </a:r>
          <a:endParaRPr lang="en-US" sz="3000" b="1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254A5F65-1F5B-409D-B1C2-25654D748249}" type="parTrans" cxnId="{B90BD88C-97AC-4100-8305-032DF99046EB}">
      <dgm:prSet/>
      <dgm:spPr/>
      <dgm:t>
        <a:bodyPr/>
        <a:lstStyle/>
        <a:p>
          <a:endParaRPr lang="en-US"/>
        </a:p>
      </dgm:t>
    </dgm:pt>
    <dgm:pt modelId="{9015BFDA-8C5E-4889-9F6E-D5E71A8C4CE8}" type="sibTrans" cxnId="{B90BD88C-97AC-4100-8305-032DF99046EB}">
      <dgm:prSet/>
      <dgm:spPr/>
      <dgm:t>
        <a:bodyPr/>
        <a:lstStyle/>
        <a:p>
          <a:endParaRPr lang="en-US"/>
        </a:p>
      </dgm:t>
    </dgm:pt>
    <dgm:pt modelId="{DB4C8BE4-7504-4ABC-8E60-B1656F911D1E}">
      <dgm:prSet phldrT="[Text]"/>
      <dgm:spPr/>
      <dgm:t>
        <a:bodyPr/>
        <a:lstStyle/>
        <a:p>
          <a:r>
            <a:rPr lang="en-US" b="1">
              <a:cs typeface="Calibri Light"/>
            </a:rPr>
            <a:t>13</a:t>
          </a:r>
        </a:p>
      </dgm:t>
    </dgm:pt>
    <dgm:pt modelId="{2A2FB171-ED1E-4C4F-8ED7-24771B079F1A}" type="parTrans" cxnId="{9B455FE0-6C52-437F-84B6-6969FEAE648A}">
      <dgm:prSet/>
      <dgm:spPr/>
      <dgm:t>
        <a:bodyPr/>
        <a:lstStyle/>
        <a:p>
          <a:endParaRPr lang="en-US"/>
        </a:p>
      </dgm:t>
    </dgm:pt>
    <dgm:pt modelId="{0C0F3902-995F-4623-B0C1-86322103E464}" type="sibTrans" cxnId="{9B455FE0-6C52-437F-84B6-6969FEAE648A}">
      <dgm:prSet/>
      <dgm:spPr/>
      <dgm:t>
        <a:bodyPr/>
        <a:lstStyle/>
        <a:p>
          <a:endParaRPr lang="en-US"/>
        </a:p>
      </dgm:t>
    </dgm:pt>
    <dgm:pt modelId="{86516EFE-1BE2-4634-93D2-3559F5F47D07}" type="pres">
      <dgm:prSet presAssocID="{3E4AE68D-5CDC-4C89-AC0E-42179465AE17}" presName="cycle" presStyleCnt="0">
        <dgm:presLayoutVars>
          <dgm:dir/>
          <dgm:resizeHandles val="exact"/>
        </dgm:presLayoutVars>
      </dgm:prSet>
      <dgm:spPr/>
    </dgm:pt>
    <dgm:pt modelId="{9810724F-9FC9-447B-AE2A-B543820F15A7}" type="pres">
      <dgm:prSet presAssocID="{BD48E3A2-7A84-481B-B209-AE1ED095B4BC}" presName="arrow" presStyleLbl="node1" presStyleIdx="0" presStyleCnt="2">
        <dgm:presLayoutVars>
          <dgm:bulletEnabled val="1"/>
        </dgm:presLayoutVars>
      </dgm:prSet>
      <dgm:spPr/>
    </dgm:pt>
    <dgm:pt modelId="{0888BE82-A191-4516-888C-249F5309E87B}" type="pres">
      <dgm:prSet presAssocID="{DB4C8BE4-7504-4ABC-8E60-B1656F911D1E}" presName="arrow" presStyleLbl="node1" presStyleIdx="1" presStyleCnt="2">
        <dgm:presLayoutVars>
          <dgm:bulletEnabled val="1"/>
        </dgm:presLayoutVars>
      </dgm:prSet>
      <dgm:spPr/>
    </dgm:pt>
  </dgm:ptLst>
  <dgm:cxnLst>
    <dgm:cxn modelId="{6C2D4207-A31E-4A16-B51F-1E5CAD9B2675}" type="presOf" srcId="{DB4C8BE4-7504-4ABC-8E60-B1656F911D1E}" destId="{0888BE82-A191-4516-888C-249F5309E87B}" srcOrd="0" destOrd="0" presId="urn:microsoft.com/office/officeart/2005/8/layout/arrow1"/>
    <dgm:cxn modelId="{A23C632F-871E-4827-81B4-043DC869E47C}" type="presOf" srcId="{3E4AE68D-5CDC-4C89-AC0E-42179465AE17}" destId="{86516EFE-1BE2-4634-93D2-3559F5F47D07}" srcOrd="0" destOrd="0" presId="urn:microsoft.com/office/officeart/2005/8/layout/arrow1"/>
    <dgm:cxn modelId="{B90BD88C-97AC-4100-8305-032DF99046EB}" srcId="{3E4AE68D-5CDC-4C89-AC0E-42179465AE17}" destId="{BD48E3A2-7A84-481B-B209-AE1ED095B4BC}" srcOrd="0" destOrd="0" parTransId="{254A5F65-1F5B-409D-B1C2-25654D748249}" sibTransId="{9015BFDA-8C5E-4889-9F6E-D5E71A8C4CE8}"/>
    <dgm:cxn modelId="{649E4FDD-F5C1-421B-895F-E4FB0A0D9531}" type="presOf" srcId="{BD48E3A2-7A84-481B-B209-AE1ED095B4BC}" destId="{9810724F-9FC9-447B-AE2A-B543820F15A7}" srcOrd="0" destOrd="0" presId="urn:microsoft.com/office/officeart/2005/8/layout/arrow1"/>
    <dgm:cxn modelId="{9B455FE0-6C52-437F-84B6-6969FEAE648A}" srcId="{3E4AE68D-5CDC-4C89-AC0E-42179465AE17}" destId="{DB4C8BE4-7504-4ABC-8E60-B1656F911D1E}" srcOrd="1" destOrd="0" parTransId="{2A2FB171-ED1E-4C4F-8ED7-24771B079F1A}" sibTransId="{0C0F3902-995F-4623-B0C1-86322103E464}"/>
    <dgm:cxn modelId="{2FA6DF16-BB0D-4D15-BF7B-62EF2C55899A}" type="presParOf" srcId="{86516EFE-1BE2-4634-93D2-3559F5F47D07}" destId="{9810724F-9FC9-447B-AE2A-B543820F15A7}" srcOrd="0" destOrd="0" presId="urn:microsoft.com/office/officeart/2005/8/layout/arrow1"/>
    <dgm:cxn modelId="{DDB75C7F-7F68-4DEB-8D2A-DDE0ED40779B}" type="presParOf" srcId="{86516EFE-1BE2-4634-93D2-3559F5F47D07}" destId="{0888BE82-A191-4516-888C-249F5309E87B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CFD8CBC-2F51-4927-A475-B5D049825BDB}" type="doc">
      <dgm:prSet loTypeId="urn:microsoft.com/office/officeart/2005/8/layout/arrow1" loCatId="relationship" qsTypeId="urn:microsoft.com/office/officeart/2005/8/quickstyle/simple1" qsCatId="simple" csTypeId="urn:microsoft.com/office/officeart/2005/8/colors/accent2_3" csCatId="accent2" phldr="1"/>
      <dgm:spPr/>
      <dgm:t>
        <a:bodyPr/>
        <a:lstStyle/>
        <a:p>
          <a:endParaRPr lang="en-US"/>
        </a:p>
      </dgm:t>
    </dgm:pt>
    <dgm:pt modelId="{8D59061B-519A-4758-8D20-E392EC4697AB}">
      <dgm:prSet phldrT="[Text]"/>
      <dgm:spPr/>
      <dgm:t>
        <a:bodyPr/>
        <a:lstStyle/>
        <a:p>
          <a:r>
            <a:rPr lang="en-US" b="1">
              <a:cs typeface="Calibri Light"/>
            </a:rPr>
            <a:t>20</a:t>
          </a:r>
          <a:endParaRPr lang="en-US" sz="3000" b="1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19EF5DE5-6730-47C4-A75E-EB47676FCAE0}" type="parTrans" cxnId="{F983BABC-1DF1-4074-96D5-D43F84A1AF09}">
      <dgm:prSet/>
      <dgm:spPr/>
      <dgm:t>
        <a:bodyPr/>
        <a:lstStyle/>
        <a:p>
          <a:endParaRPr lang="en-US"/>
        </a:p>
      </dgm:t>
    </dgm:pt>
    <dgm:pt modelId="{DCA2EAE1-B33E-4E7D-9996-EFF377879800}" type="sibTrans" cxnId="{F983BABC-1DF1-4074-96D5-D43F84A1AF09}">
      <dgm:prSet/>
      <dgm:spPr/>
      <dgm:t>
        <a:bodyPr/>
        <a:lstStyle/>
        <a:p>
          <a:endParaRPr lang="en-US"/>
        </a:p>
      </dgm:t>
    </dgm:pt>
    <dgm:pt modelId="{62C97240-37F7-46AB-935D-DB3621DF0FC9}">
      <dgm:prSet phldrT="[Text]"/>
      <dgm:spPr/>
      <dgm:t>
        <a:bodyPr/>
        <a:lstStyle/>
        <a:p>
          <a:r>
            <a:rPr lang="en-US" b="1">
              <a:cs typeface="Calibri Light"/>
            </a:rPr>
            <a:t>1</a:t>
          </a:r>
        </a:p>
      </dgm:t>
    </dgm:pt>
    <dgm:pt modelId="{093D231D-F887-4344-9035-919A2B4572BC}" type="parTrans" cxnId="{5030A673-0FE0-4215-AFC2-4BAB1150D188}">
      <dgm:prSet/>
      <dgm:spPr/>
      <dgm:t>
        <a:bodyPr/>
        <a:lstStyle/>
        <a:p>
          <a:endParaRPr lang="en-US"/>
        </a:p>
      </dgm:t>
    </dgm:pt>
    <dgm:pt modelId="{9B890B2E-99AB-480F-97D9-E22F201AD91F}" type="sibTrans" cxnId="{5030A673-0FE0-4215-AFC2-4BAB1150D188}">
      <dgm:prSet/>
      <dgm:spPr/>
      <dgm:t>
        <a:bodyPr/>
        <a:lstStyle/>
        <a:p>
          <a:endParaRPr lang="en-US"/>
        </a:p>
      </dgm:t>
    </dgm:pt>
    <dgm:pt modelId="{59557E31-A220-4984-822E-9353C9774A40}">
      <dgm:prSet phldrT="[Text]"/>
      <dgm:spPr/>
      <dgm:t>
        <a:bodyPr/>
        <a:lstStyle/>
        <a:p>
          <a:r>
            <a:rPr lang="en-US" b="1">
              <a:cs typeface="Calibri Light"/>
            </a:rPr>
            <a:t>1</a:t>
          </a:r>
        </a:p>
      </dgm:t>
    </dgm:pt>
    <dgm:pt modelId="{CB2A0929-7459-44B4-BFC9-B774D5C9B95D}" type="parTrans" cxnId="{2DE9AF2B-66C5-4D1B-833E-6103BA4C882B}">
      <dgm:prSet/>
      <dgm:spPr/>
    </dgm:pt>
    <dgm:pt modelId="{199E9926-2F3A-4534-B702-A65BEE613633}" type="sibTrans" cxnId="{2DE9AF2B-66C5-4D1B-833E-6103BA4C882B}">
      <dgm:prSet/>
      <dgm:spPr/>
    </dgm:pt>
    <dgm:pt modelId="{5D59587F-9ECE-4757-8770-7B5AA5EB2F4D}" type="pres">
      <dgm:prSet presAssocID="{2CFD8CBC-2F51-4927-A475-B5D049825BDB}" presName="cycle" presStyleCnt="0">
        <dgm:presLayoutVars>
          <dgm:dir/>
          <dgm:resizeHandles val="exact"/>
        </dgm:presLayoutVars>
      </dgm:prSet>
      <dgm:spPr/>
    </dgm:pt>
    <dgm:pt modelId="{275C06A4-9C83-439E-8B4E-D3F390AE0598}" type="pres">
      <dgm:prSet presAssocID="{8D59061B-519A-4758-8D20-E392EC4697AB}" presName="arrow" presStyleLbl="node1" presStyleIdx="0" presStyleCnt="3">
        <dgm:presLayoutVars>
          <dgm:bulletEnabled val="1"/>
        </dgm:presLayoutVars>
      </dgm:prSet>
      <dgm:spPr/>
    </dgm:pt>
    <dgm:pt modelId="{0E539988-9509-4398-86DF-99682F923F0B}" type="pres">
      <dgm:prSet presAssocID="{62C97240-37F7-46AB-935D-DB3621DF0FC9}" presName="arrow" presStyleLbl="node1" presStyleIdx="1" presStyleCnt="3">
        <dgm:presLayoutVars>
          <dgm:bulletEnabled val="1"/>
        </dgm:presLayoutVars>
      </dgm:prSet>
      <dgm:spPr/>
    </dgm:pt>
    <dgm:pt modelId="{168A5176-3612-4484-8D82-671FE5071519}" type="pres">
      <dgm:prSet presAssocID="{59557E31-A220-4984-822E-9353C9774A40}" presName="arrow" presStyleLbl="node1" presStyleIdx="2" presStyleCnt="3">
        <dgm:presLayoutVars>
          <dgm:bulletEnabled val="1"/>
        </dgm:presLayoutVars>
      </dgm:prSet>
      <dgm:spPr/>
    </dgm:pt>
  </dgm:ptLst>
  <dgm:cxnLst>
    <dgm:cxn modelId="{2DE9AF2B-66C5-4D1B-833E-6103BA4C882B}" srcId="{2CFD8CBC-2F51-4927-A475-B5D049825BDB}" destId="{59557E31-A220-4984-822E-9353C9774A40}" srcOrd="2" destOrd="0" parTransId="{CB2A0929-7459-44B4-BFC9-B774D5C9B95D}" sibTransId="{199E9926-2F3A-4534-B702-A65BEE613633}"/>
    <dgm:cxn modelId="{9560A446-1379-4E64-9B7A-A8E045FE0FD5}" type="presOf" srcId="{2CFD8CBC-2F51-4927-A475-B5D049825BDB}" destId="{5D59587F-9ECE-4757-8770-7B5AA5EB2F4D}" srcOrd="0" destOrd="0" presId="urn:microsoft.com/office/officeart/2005/8/layout/arrow1"/>
    <dgm:cxn modelId="{5030A673-0FE0-4215-AFC2-4BAB1150D188}" srcId="{2CFD8CBC-2F51-4927-A475-B5D049825BDB}" destId="{62C97240-37F7-46AB-935D-DB3621DF0FC9}" srcOrd="1" destOrd="0" parTransId="{093D231D-F887-4344-9035-919A2B4572BC}" sibTransId="{9B890B2E-99AB-480F-97D9-E22F201AD91F}"/>
    <dgm:cxn modelId="{88F6015A-8C4D-41E3-8DF5-EE9E0F18B2F7}" type="presOf" srcId="{8D59061B-519A-4758-8D20-E392EC4697AB}" destId="{275C06A4-9C83-439E-8B4E-D3F390AE0598}" srcOrd="0" destOrd="0" presId="urn:microsoft.com/office/officeart/2005/8/layout/arrow1"/>
    <dgm:cxn modelId="{F983BABC-1DF1-4074-96D5-D43F84A1AF09}" srcId="{2CFD8CBC-2F51-4927-A475-B5D049825BDB}" destId="{8D59061B-519A-4758-8D20-E392EC4697AB}" srcOrd="0" destOrd="0" parTransId="{19EF5DE5-6730-47C4-A75E-EB47676FCAE0}" sibTransId="{DCA2EAE1-B33E-4E7D-9996-EFF377879800}"/>
    <dgm:cxn modelId="{5B50E4BC-A7E6-449D-9BB5-7FD7F8D61BF8}" type="presOf" srcId="{59557E31-A220-4984-822E-9353C9774A40}" destId="{168A5176-3612-4484-8D82-671FE5071519}" srcOrd="0" destOrd="0" presId="urn:microsoft.com/office/officeart/2005/8/layout/arrow1"/>
    <dgm:cxn modelId="{C4118FFB-1F27-45A6-8A6B-A01BD615B44F}" type="presOf" srcId="{62C97240-37F7-46AB-935D-DB3621DF0FC9}" destId="{0E539988-9509-4398-86DF-99682F923F0B}" srcOrd="0" destOrd="0" presId="urn:microsoft.com/office/officeart/2005/8/layout/arrow1"/>
    <dgm:cxn modelId="{BC9B9413-DC72-4DDE-8C93-B8DA3FD17FD0}" type="presParOf" srcId="{5D59587F-9ECE-4757-8770-7B5AA5EB2F4D}" destId="{275C06A4-9C83-439E-8B4E-D3F390AE0598}" srcOrd="0" destOrd="0" presId="urn:microsoft.com/office/officeart/2005/8/layout/arrow1"/>
    <dgm:cxn modelId="{38AD8BC4-4BE4-4E32-882E-94454A6157E6}" type="presParOf" srcId="{5D59587F-9ECE-4757-8770-7B5AA5EB2F4D}" destId="{0E539988-9509-4398-86DF-99682F923F0B}" srcOrd="1" destOrd="0" presId="urn:microsoft.com/office/officeart/2005/8/layout/arrow1"/>
    <dgm:cxn modelId="{19B4AD43-423E-4121-9DCD-98F15A53050B}" type="presParOf" srcId="{5D59587F-9ECE-4757-8770-7B5AA5EB2F4D}" destId="{168A5176-3612-4484-8D82-671FE5071519}" srcOrd="2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217C96FB-3DE7-4CA1-BBB5-25357C5A4582}" type="doc">
      <dgm:prSet loTypeId="urn:microsoft.com/office/officeart/2005/8/layout/arrow1" loCatId="relationship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4F0C0D4F-7DD7-49A5-A354-60E2E8084685}">
      <dgm:prSet phldrT="[Text]"/>
      <dgm:spPr/>
      <dgm:t>
        <a:bodyPr/>
        <a:lstStyle/>
        <a:p>
          <a:r>
            <a:rPr lang="en-US" b="1">
              <a:cs typeface="Calibri Light"/>
            </a:rPr>
            <a:t>13</a:t>
          </a:r>
          <a:endParaRPr lang="en-US" sz="3000" b="1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F7672880-5B7A-49E1-B883-883DD2A1A4ED}" type="parTrans" cxnId="{1B5B95E4-28BD-4482-B7A5-2AF2F650F34D}">
      <dgm:prSet/>
      <dgm:spPr/>
      <dgm:t>
        <a:bodyPr/>
        <a:lstStyle/>
        <a:p>
          <a:endParaRPr lang="en-US"/>
        </a:p>
      </dgm:t>
    </dgm:pt>
    <dgm:pt modelId="{1054D183-8D4F-4555-AC20-FA16BF99327A}" type="sibTrans" cxnId="{1B5B95E4-28BD-4482-B7A5-2AF2F650F34D}">
      <dgm:prSet/>
      <dgm:spPr/>
      <dgm:t>
        <a:bodyPr/>
        <a:lstStyle/>
        <a:p>
          <a:endParaRPr lang="en-US"/>
        </a:p>
      </dgm:t>
    </dgm:pt>
    <dgm:pt modelId="{D9133E5C-03BD-48E1-A9D1-5F6FCD422E52}">
      <dgm:prSet phldrT="[Text]"/>
      <dgm:spPr/>
      <dgm:t>
        <a:bodyPr/>
        <a:lstStyle/>
        <a:p>
          <a:r>
            <a:rPr lang="en-US" b="1">
              <a:cs typeface="Calibri Light"/>
            </a:rPr>
            <a:t>9</a:t>
          </a:r>
        </a:p>
      </dgm:t>
    </dgm:pt>
    <dgm:pt modelId="{8A5B8885-985C-4A2B-A183-B5A97B583EAB}" type="parTrans" cxnId="{8530DD53-DF66-4F75-B076-4D8C4F846CA3}">
      <dgm:prSet/>
      <dgm:spPr/>
      <dgm:t>
        <a:bodyPr/>
        <a:lstStyle/>
        <a:p>
          <a:endParaRPr lang="en-US"/>
        </a:p>
      </dgm:t>
    </dgm:pt>
    <dgm:pt modelId="{990CE5E8-47E5-49B7-989B-BBAFADEAD0A7}" type="sibTrans" cxnId="{8530DD53-DF66-4F75-B076-4D8C4F846CA3}">
      <dgm:prSet/>
      <dgm:spPr/>
      <dgm:t>
        <a:bodyPr/>
        <a:lstStyle/>
        <a:p>
          <a:endParaRPr lang="en-US"/>
        </a:p>
      </dgm:t>
    </dgm:pt>
    <dgm:pt modelId="{C595D5B1-3FD2-4D63-A23A-7B7357E93F80}" type="pres">
      <dgm:prSet presAssocID="{217C96FB-3DE7-4CA1-BBB5-25357C5A4582}" presName="cycle" presStyleCnt="0">
        <dgm:presLayoutVars>
          <dgm:dir/>
          <dgm:resizeHandles val="exact"/>
        </dgm:presLayoutVars>
      </dgm:prSet>
      <dgm:spPr/>
    </dgm:pt>
    <dgm:pt modelId="{E8ADBB53-9908-42DB-A9D3-AAEF3A16BC5A}" type="pres">
      <dgm:prSet presAssocID="{4F0C0D4F-7DD7-49A5-A354-60E2E8084685}" presName="arrow" presStyleLbl="node1" presStyleIdx="0" presStyleCnt="2">
        <dgm:presLayoutVars>
          <dgm:bulletEnabled val="1"/>
        </dgm:presLayoutVars>
      </dgm:prSet>
      <dgm:spPr/>
    </dgm:pt>
    <dgm:pt modelId="{946CC705-88CA-48DF-B470-1A38A7993C3F}" type="pres">
      <dgm:prSet presAssocID="{D9133E5C-03BD-48E1-A9D1-5F6FCD422E52}" presName="arrow" presStyleLbl="node1" presStyleIdx="1" presStyleCnt="2">
        <dgm:presLayoutVars>
          <dgm:bulletEnabled val="1"/>
        </dgm:presLayoutVars>
      </dgm:prSet>
      <dgm:spPr/>
    </dgm:pt>
  </dgm:ptLst>
  <dgm:cxnLst>
    <dgm:cxn modelId="{694C3224-62D6-4FC5-BF58-DFEE86FEFF84}" type="presOf" srcId="{4F0C0D4F-7DD7-49A5-A354-60E2E8084685}" destId="{E8ADBB53-9908-42DB-A9D3-AAEF3A16BC5A}" srcOrd="0" destOrd="0" presId="urn:microsoft.com/office/officeart/2005/8/layout/arrow1"/>
    <dgm:cxn modelId="{8530DD53-DF66-4F75-B076-4D8C4F846CA3}" srcId="{217C96FB-3DE7-4CA1-BBB5-25357C5A4582}" destId="{D9133E5C-03BD-48E1-A9D1-5F6FCD422E52}" srcOrd="1" destOrd="0" parTransId="{8A5B8885-985C-4A2B-A183-B5A97B583EAB}" sibTransId="{990CE5E8-47E5-49B7-989B-BBAFADEAD0A7}"/>
    <dgm:cxn modelId="{E7F00758-D99D-45C1-B0E4-FD660A90F1EF}" type="presOf" srcId="{217C96FB-3DE7-4CA1-BBB5-25357C5A4582}" destId="{C595D5B1-3FD2-4D63-A23A-7B7357E93F80}" srcOrd="0" destOrd="0" presId="urn:microsoft.com/office/officeart/2005/8/layout/arrow1"/>
    <dgm:cxn modelId="{71F12879-0C0B-4CC2-88CB-C8D5C89A81AB}" type="presOf" srcId="{D9133E5C-03BD-48E1-A9D1-5F6FCD422E52}" destId="{946CC705-88CA-48DF-B470-1A38A7993C3F}" srcOrd="0" destOrd="0" presId="urn:microsoft.com/office/officeart/2005/8/layout/arrow1"/>
    <dgm:cxn modelId="{1B5B95E4-28BD-4482-B7A5-2AF2F650F34D}" srcId="{217C96FB-3DE7-4CA1-BBB5-25357C5A4582}" destId="{4F0C0D4F-7DD7-49A5-A354-60E2E8084685}" srcOrd="0" destOrd="0" parTransId="{F7672880-5B7A-49E1-B883-883DD2A1A4ED}" sibTransId="{1054D183-8D4F-4555-AC20-FA16BF99327A}"/>
    <dgm:cxn modelId="{0CB4D943-7467-4F6E-A2F0-32ABF5D113BA}" type="presParOf" srcId="{C595D5B1-3FD2-4D63-A23A-7B7357E93F80}" destId="{E8ADBB53-9908-42DB-A9D3-AAEF3A16BC5A}" srcOrd="0" destOrd="0" presId="urn:microsoft.com/office/officeart/2005/8/layout/arrow1"/>
    <dgm:cxn modelId="{29771828-3255-4650-B7E0-10E62C7468E8}" type="presParOf" srcId="{C595D5B1-3FD2-4D63-A23A-7B7357E93F80}" destId="{946CC705-88CA-48DF-B470-1A38A7993C3F}" srcOrd="1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5F57C8CE-0529-4232-8F9E-B71CD43F6FD9}" type="doc">
      <dgm:prSet loTypeId="urn:microsoft.com/office/officeart/2005/8/layout/arrow1" loCatId="relationship" qsTypeId="urn:microsoft.com/office/officeart/2005/8/quickstyle/simple1" qsCatId="simple" csTypeId="urn:microsoft.com/office/officeart/2005/8/colors/accent5_3" csCatId="accent5" phldr="1"/>
      <dgm:spPr/>
      <dgm:t>
        <a:bodyPr/>
        <a:lstStyle/>
        <a:p>
          <a:endParaRPr lang="en-US"/>
        </a:p>
      </dgm:t>
    </dgm:pt>
    <dgm:pt modelId="{7F5EF3BD-382A-4F07-91EE-A65C0C44FC5F}">
      <dgm:prSet phldrT="[Text]"/>
      <dgm:spPr/>
      <dgm:t>
        <a:bodyPr/>
        <a:lstStyle/>
        <a:p>
          <a:r>
            <a:rPr lang="en-US" b="1">
              <a:cs typeface="Calibri Light"/>
            </a:rPr>
            <a:t>15</a:t>
          </a:r>
          <a:endParaRPr lang="en-US" sz="3000" b="1">
            <a:solidFill>
              <a:srgbClr val="010000"/>
            </a:solidFill>
            <a:latin typeface="Calibri Light"/>
            <a:cs typeface="Calibri Light"/>
          </a:endParaRPr>
        </a:p>
      </dgm:t>
    </dgm:pt>
    <dgm:pt modelId="{DDE6E9BB-EFD1-4362-8CBF-A7E7A732F160}" type="parTrans" cxnId="{1CA15D09-4BB7-45F1-8AB1-DFA0255D00E1}">
      <dgm:prSet/>
      <dgm:spPr/>
      <dgm:t>
        <a:bodyPr/>
        <a:lstStyle/>
        <a:p>
          <a:endParaRPr lang="en-US"/>
        </a:p>
      </dgm:t>
    </dgm:pt>
    <dgm:pt modelId="{FD9352A9-51FE-4E3D-952E-75B165E9D85A}" type="sibTrans" cxnId="{1CA15D09-4BB7-45F1-8AB1-DFA0255D00E1}">
      <dgm:prSet/>
      <dgm:spPr/>
      <dgm:t>
        <a:bodyPr/>
        <a:lstStyle/>
        <a:p>
          <a:endParaRPr lang="en-US"/>
        </a:p>
      </dgm:t>
    </dgm:pt>
    <dgm:pt modelId="{28B7B80B-44FC-4326-A6E1-7050FA54AB6F}">
      <dgm:prSet phldrT="[Text]"/>
      <dgm:spPr/>
      <dgm:t>
        <a:bodyPr/>
        <a:lstStyle/>
        <a:p>
          <a:r>
            <a:rPr lang="en-US" b="1">
              <a:cs typeface="Calibri Light"/>
            </a:rPr>
            <a:t>3</a:t>
          </a:r>
        </a:p>
      </dgm:t>
    </dgm:pt>
    <dgm:pt modelId="{4320D7CA-87EF-44AB-B20D-01EB467F3105}" type="parTrans" cxnId="{F3B1C6A9-A8E5-4FA1-9B97-349CCAB097A2}">
      <dgm:prSet/>
      <dgm:spPr/>
      <dgm:t>
        <a:bodyPr/>
        <a:lstStyle/>
        <a:p>
          <a:endParaRPr lang="en-US"/>
        </a:p>
      </dgm:t>
    </dgm:pt>
    <dgm:pt modelId="{9D71BBD6-6AB5-4B9B-8078-EF201AFD0E36}" type="sibTrans" cxnId="{F3B1C6A9-A8E5-4FA1-9B97-349CCAB097A2}">
      <dgm:prSet/>
      <dgm:spPr/>
      <dgm:t>
        <a:bodyPr/>
        <a:lstStyle/>
        <a:p>
          <a:endParaRPr lang="en-US"/>
        </a:p>
      </dgm:t>
    </dgm:pt>
    <dgm:pt modelId="{949447B0-ED75-4EB4-BF5D-B21ECF51A379}">
      <dgm:prSet phldrT="[Text]"/>
      <dgm:spPr/>
      <dgm:t>
        <a:bodyPr/>
        <a:lstStyle/>
        <a:p>
          <a:r>
            <a:rPr lang="en-US" b="1">
              <a:cs typeface="Calibri Light"/>
            </a:rPr>
            <a:t>4</a:t>
          </a:r>
        </a:p>
      </dgm:t>
    </dgm:pt>
    <dgm:pt modelId="{855C1716-529E-492E-92C2-B05CACECCAC7}" type="parTrans" cxnId="{C853C568-ED9C-4F63-97D6-EFCF31B3A3ED}">
      <dgm:prSet/>
      <dgm:spPr/>
    </dgm:pt>
    <dgm:pt modelId="{A0826C21-F583-4A9A-ACC0-2E502A78BD81}" type="sibTrans" cxnId="{C853C568-ED9C-4F63-97D6-EFCF31B3A3ED}">
      <dgm:prSet/>
      <dgm:spPr/>
    </dgm:pt>
    <dgm:pt modelId="{DD4BF3B4-7D3C-4396-BA82-DD4D641240BD}" type="pres">
      <dgm:prSet presAssocID="{5F57C8CE-0529-4232-8F9E-B71CD43F6FD9}" presName="cycle" presStyleCnt="0">
        <dgm:presLayoutVars>
          <dgm:dir/>
          <dgm:resizeHandles val="exact"/>
        </dgm:presLayoutVars>
      </dgm:prSet>
      <dgm:spPr/>
    </dgm:pt>
    <dgm:pt modelId="{09936518-26C3-4990-9124-1F2FEA2AA165}" type="pres">
      <dgm:prSet presAssocID="{7F5EF3BD-382A-4F07-91EE-A65C0C44FC5F}" presName="arrow" presStyleLbl="node1" presStyleIdx="0" presStyleCnt="3">
        <dgm:presLayoutVars>
          <dgm:bulletEnabled val="1"/>
        </dgm:presLayoutVars>
      </dgm:prSet>
      <dgm:spPr/>
    </dgm:pt>
    <dgm:pt modelId="{66AAC936-3FE9-4E45-A004-62B1F2E7DB29}" type="pres">
      <dgm:prSet presAssocID="{949447B0-ED75-4EB4-BF5D-B21ECF51A379}" presName="arrow" presStyleLbl="node1" presStyleIdx="1" presStyleCnt="3">
        <dgm:presLayoutVars>
          <dgm:bulletEnabled val="1"/>
        </dgm:presLayoutVars>
      </dgm:prSet>
      <dgm:spPr/>
    </dgm:pt>
    <dgm:pt modelId="{AB002CDE-44B6-4490-B333-827C31B33EE8}" type="pres">
      <dgm:prSet presAssocID="{28B7B80B-44FC-4326-A6E1-7050FA54AB6F}" presName="arrow" presStyleLbl="node1" presStyleIdx="2" presStyleCnt="3">
        <dgm:presLayoutVars>
          <dgm:bulletEnabled val="1"/>
        </dgm:presLayoutVars>
      </dgm:prSet>
      <dgm:spPr/>
    </dgm:pt>
  </dgm:ptLst>
  <dgm:cxnLst>
    <dgm:cxn modelId="{1CA15D09-4BB7-45F1-8AB1-DFA0255D00E1}" srcId="{5F57C8CE-0529-4232-8F9E-B71CD43F6FD9}" destId="{7F5EF3BD-382A-4F07-91EE-A65C0C44FC5F}" srcOrd="0" destOrd="0" parTransId="{DDE6E9BB-EFD1-4362-8CBF-A7E7A732F160}" sibTransId="{FD9352A9-51FE-4E3D-952E-75B165E9D85A}"/>
    <dgm:cxn modelId="{8BAEE064-138D-4611-B155-9F7097A855E2}" type="presOf" srcId="{28B7B80B-44FC-4326-A6E1-7050FA54AB6F}" destId="{AB002CDE-44B6-4490-B333-827C31B33EE8}" srcOrd="0" destOrd="0" presId="urn:microsoft.com/office/officeart/2005/8/layout/arrow1"/>
    <dgm:cxn modelId="{C853C568-ED9C-4F63-97D6-EFCF31B3A3ED}" srcId="{5F57C8CE-0529-4232-8F9E-B71CD43F6FD9}" destId="{949447B0-ED75-4EB4-BF5D-B21ECF51A379}" srcOrd="1" destOrd="0" parTransId="{855C1716-529E-492E-92C2-B05CACECCAC7}" sibTransId="{A0826C21-F583-4A9A-ACC0-2E502A78BD81}"/>
    <dgm:cxn modelId="{287DAA4A-97E2-4DD7-9802-EAFEF9818ADD}" type="presOf" srcId="{7F5EF3BD-382A-4F07-91EE-A65C0C44FC5F}" destId="{09936518-26C3-4990-9124-1F2FEA2AA165}" srcOrd="0" destOrd="0" presId="urn:microsoft.com/office/officeart/2005/8/layout/arrow1"/>
    <dgm:cxn modelId="{F3B1C6A9-A8E5-4FA1-9B97-349CCAB097A2}" srcId="{5F57C8CE-0529-4232-8F9E-B71CD43F6FD9}" destId="{28B7B80B-44FC-4326-A6E1-7050FA54AB6F}" srcOrd="2" destOrd="0" parTransId="{4320D7CA-87EF-44AB-B20D-01EB467F3105}" sibTransId="{9D71BBD6-6AB5-4B9B-8078-EF201AFD0E36}"/>
    <dgm:cxn modelId="{CC8A0DC8-1E82-48B5-8608-D9089A664985}" type="presOf" srcId="{949447B0-ED75-4EB4-BF5D-B21ECF51A379}" destId="{66AAC936-3FE9-4E45-A004-62B1F2E7DB29}" srcOrd="0" destOrd="0" presId="urn:microsoft.com/office/officeart/2005/8/layout/arrow1"/>
    <dgm:cxn modelId="{C5CC09F0-0A53-4D28-A814-A5CBD634646F}" type="presOf" srcId="{5F57C8CE-0529-4232-8F9E-B71CD43F6FD9}" destId="{DD4BF3B4-7D3C-4396-BA82-DD4D641240BD}" srcOrd="0" destOrd="0" presId="urn:microsoft.com/office/officeart/2005/8/layout/arrow1"/>
    <dgm:cxn modelId="{F88DAE29-B530-45D9-B6C3-22E7D79C279A}" type="presParOf" srcId="{DD4BF3B4-7D3C-4396-BA82-DD4D641240BD}" destId="{09936518-26C3-4990-9124-1F2FEA2AA165}" srcOrd="0" destOrd="0" presId="urn:microsoft.com/office/officeart/2005/8/layout/arrow1"/>
    <dgm:cxn modelId="{D2BB4BDA-941D-467C-8F9C-EFAF086B676C}" type="presParOf" srcId="{DD4BF3B4-7D3C-4396-BA82-DD4D641240BD}" destId="{66AAC936-3FE9-4E45-A004-62B1F2E7DB29}" srcOrd="1" destOrd="0" presId="urn:microsoft.com/office/officeart/2005/8/layout/arrow1"/>
    <dgm:cxn modelId="{DD6B48E5-0B18-4FD2-BFDC-FFE7597610BB}" type="presParOf" srcId="{DD4BF3B4-7D3C-4396-BA82-DD4D641240BD}" destId="{AB002CDE-44B6-4490-B333-827C31B33EE8}" srcOrd="2" destOrd="0" presId="urn:microsoft.com/office/officeart/2005/8/layout/arrow1"/>
  </dgm:cxnLst>
  <dgm:bg/>
  <dgm:whole/>
  <dgm:extLst>
    <a:ext uri="http://schemas.microsoft.com/office/drawing/2008/diagram">
      <dsp:dataModelExt xmlns:dsp="http://schemas.microsoft.com/office/drawing/2008/diagram" relId="rId22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23D8528-8E3B-4139-B93C-CFE809FF8860}" type="doc">
      <dgm:prSet loTypeId="urn:microsoft.com/office/officeart/2005/8/layout/equation2" loCatId="relationship" qsTypeId="urn:microsoft.com/office/officeart/2005/8/quickstyle/simple1" qsCatId="simple" csTypeId="urn:microsoft.com/office/officeart/2005/8/colors/accent0_1" csCatId="mainScheme" phldr="1"/>
      <dgm:spPr/>
    </dgm:pt>
    <dgm:pt modelId="{E79A9FF4-FF99-49CF-8FAA-93133253FFFB}">
      <dgm:prSet phldrT="[Text]"/>
      <dgm:spPr/>
      <dgm:t>
        <a:bodyPr/>
        <a:lstStyle/>
        <a:p>
          <a:r>
            <a:rPr lang="en-US">
              <a:cs typeface="Calibri Light"/>
            </a:rPr>
            <a:t>Omjeri boljih rješenja (n≥55) </a:t>
          </a:r>
        </a:p>
      </dgm:t>
    </dgm:pt>
    <dgm:pt modelId="{7DBDC196-5F2E-45EB-9D71-50393C3A701C}" type="parTrans" cxnId="{804EDC39-2018-46C2-957A-D0E847A42A6C}">
      <dgm:prSet/>
      <dgm:spPr/>
    </dgm:pt>
    <dgm:pt modelId="{AFAEE9EF-1043-4876-A928-0951D9753230}" type="sibTrans" cxnId="{804EDC39-2018-46C2-957A-D0E847A42A6C}">
      <dgm:prSet/>
      <dgm:spPr/>
      <dgm:t>
        <a:bodyPr/>
        <a:lstStyle/>
        <a:p>
          <a:endParaRPr lang="en-US"/>
        </a:p>
      </dgm:t>
    </dgm:pt>
    <dgm:pt modelId="{310D5DF1-98EE-4E26-9C85-5E4094E074BF}" type="pres">
      <dgm:prSet presAssocID="{E23D8528-8E3B-4139-B93C-CFE809FF8860}" presName="Name0" presStyleCnt="0">
        <dgm:presLayoutVars>
          <dgm:dir/>
          <dgm:resizeHandles val="exact"/>
        </dgm:presLayoutVars>
      </dgm:prSet>
      <dgm:spPr/>
    </dgm:pt>
    <dgm:pt modelId="{1B067BB5-CFEB-43D1-87B3-F96C613654C8}" type="pres">
      <dgm:prSet presAssocID="{E23D8528-8E3B-4139-B93C-CFE809FF8860}" presName="vNodes" presStyleCnt="0"/>
      <dgm:spPr/>
    </dgm:pt>
    <dgm:pt modelId="{E9E2B083-EBDF-403E-ABC8-18CD2C5091E0}" type="pres">
      <dgm:prSet presAssocID="{E23D8528-8E3B-4139-B93C-CFE809FF8860}" presName="lastNode" presStyleLbl="node1" presStyleIdx="0" presStyleCnt="1">
        <dgm:presLayoutVars>
          <dgm:bulletEnabled val="1"/>
        </dgm:presLayoutVars>
      </dgm:prSet>
      <dgm:spPr/>
    </dgm:pt>
  </dgm:ptLst>
  <dgm:cxnLst>
    <dgm:cxn modelId="{804EDC39-2018-46C2-957A-D0E847A42A6C}" srcId="{E23D8528-8E3B-4139-B93C-CFE809FF8860}" destId="{E79A9FF4-FF99-49CF-8FAA-93133253FFFB}" srcOrd="0" destOrd="0" parTransId="{7DBDC196-5F2E-45EB-9D71-50393C3A701C}" sibTransId="{AFAEE9EF-1043-4876-A928-0951D9753230}"/>
    <dgm:cxn modelId="{0397CB74-4034-42EC-8C09-1AFF1468A428}" type="presOf" srcId="{E79A9FF4-FF99-49CF-8FAA-93133253FFFB}" destId="{E9E2B083-EBDF-403E-ABC8-18CD2C5091E0}" srcOrd="0" destOrd="0" presId="urn:microsoft.com/office/officeart/2005/8/layout/equation2"/>
    <dgm:cxn modelId="{0D45A092-77DE-4BCE-A11E-1D02A8F5BC19}" type="presOf" srcId="{E23D8528-8E3B-4139-B93C-CFE809FF8860}" destId="{310D5DF1-98EE-4E26-9C85-5E4094E074BF}" srcOrd="0" destOrd="0" presId="urn:microsoft.com/office/officeart/2005/8/layout/equation2"/>
    <dgm:cxn modelId="{0F51F8B2-32EE-48F4-AEF8-5C6177C8328B}" type="presParOf" srcId="{310D5DF1-98EE-4E26-9C85-5E4094E074BF}" destId="{1B067BB5-CFEB-43D1-87B3-F96C613654C8}" srcOrd="0" destOrd="0" presId="urn:microsoft.com/office/officeart/2005/8/layout/equation2"/>
    <dgm:cxn modelId="{E03473D2-9E5C-40CC-A18E-4B5D23B43577}" type="presParOf" srcId="{310D5DF1-98EE-4E26-9C85-5E4094E074BF}" destId="{E9E2B083-EBDF-403E-ABC8-18CD2C5091E0}" srcOrd="1" destOrd="0" presId="urn:microsoft.com/office/officeart/2005/8/layout/equation2"/>
  </dgm:cxnLst>
  <dgm:bg/>
  <dgm:whole/>
  <dgm:extLst>
    <a:ext uri="http://schemas.microsoft.com/office/drawing/2008/diagram">
      <dsp:dataModelExt xmlns:dsp="http://schemas.microsoft.com/office/drawing/2008/diagram" relId="rId2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6DC391-B02E-48E4-AA95-147706BA1C8A}">
      <dsp:nvSpPr>
        <dsp:cNvPr id="0" name=""/>
        <dsp:cNvSpPr/>
      </dsp:nvSpPr>
      <dsp:spPr>
        <a:xfrm rot="5400000">
          <a:off x="4742667" y="123436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PMX</a:t>
          </a:r>
        </a:p>
      </dsp:txBody>
      <dsp:txXfrm rot="-5400000">
        <a:off x="5115135" y="292114"/>
        <a:ext cx="1112066" cy="1278236"/>
      </dsp:txXfrm>
    </dsp:sp>
    <dsp:sp modelId="{6C5CDB10-8F1D-438D-8759-A6426311B8C0}">
      <dsp:nvSpPr>
        <dsp:cNvPr id="0" name=""/>
        <dsp:cNvSpPr/>
      </dsp:nvSpPr>
      <dsp:spPr>
        <a:xfrm>
          <a:off x="8144349" y="326677"/>
          <a:ext cx="2072415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37DE55-AC2B-4986-A6DB-90D8AA014BB1}">
      <dsp:nvSpPr>
        <dsp:cNvPr id="0" name=""/>
        <dsp:cNvSpPr/>
      </dsp:nvSpPr>
      <dsp:spPr>
        <a:xfrm rot="5400000">
          <a:off x="2997827" y="123436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370295" y="292114"/>
        <a:ext cx="1112066" cy="1278236"/>
      </dsp:txXfrm>
    </dsp:sp>
    <dsp:sp modelId="{B37F6549-356B-4859-9E07-4F80CF1E875D}">
      <dsp:nvSpPr>
        <dsp:cNvPr id="0" name=""/>
        <dsp:cNvSpPr/>
      </dsp:nvSpPr>
      <dsp:spPr>
        <a:xfrm rot="5400000">
          <a:off x="3866904" y="1699660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HX</a:t>
          </a:r>
        </a:p>
      </dsp:txBody>
      <dsp:txXfrm rot="-5400000">
        <a:off x="4239372" y="1868338"/>
        <a:ext cx="1112066" cy="1278236"/>
      </dsp:txXfrm>
    </dsp:sp>
    <dsp:sp modelId="{1D27D2B0-F904-4D7B-AEBF-705BF2730460}">
      <dsp:nvSpPr>
        <dsp:cNvPr id="0" name=""/>
        <dsp:cNvSpPr/>
      </dsp:nvSpPr>
      <dsp:spPr>
        <a:xfrm>
          <a:off x="186980" y="1967603"/>
          <a:ext cx="2005563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1200" kern="1200">
            <a:solidFill>
              <a:schemeClr val="bg1"/>
            </a:solidFill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>
        <a:off x="186980" y="1967603"/>
        <a:ext cx="2005563" cy="1114201"/>
      </dsp:txXfrm>
    </dsp:sp>
    <dsp:sp modelId="{E1C47CBE-AECE-466B-9523-F529DCD02C37}">
      <dsp:nvSpPr>
        <dsp:cNvPr id="0" name=""/>
        <dsp:cNvSpPr/>
      </dsp:nvSpPr>
      <dsp:spPr>
        <a:xfrm rot="5400000">
          <a:off x="5611744" y="1699660"/>
          <a:ext cx="1857002" cy="1615592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5984212" y="1868338"/>
        <a:ext cx="1112066" cy="1278236"/>
      </dsp:txXfrm>
    </dsp:sp>
    <dsp:sp modelId="{907DA24E-3A85-46AF-A46E-9683BB0458BF}">
      <dsp:nvSpPr>
        <dsp:cNvPr id="0" name=""/>
        <dsp:cNvSpPr/>
      </dsp:nvSpPr>
      <dsp:spPr>
        <a:xfrm rot="5400000">
          <a:off x="4742667" y="3275884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3100" kern="1200">
              <a:latin typeface="Times New Roman" panose="02020603050405020304" pitchFamily="18" charset="0"/>
              <a:cs typeface="Times New Roman" panose="02020603050405020304" pitchFamily="18" charset="0"/>
            </a:rPr>
            <a:t>OX</a:t>
          </a:r>
        </a:p>
      </dsp:txBody>
      <dsp:txXfrm rot="-5400000">
        <a:off x="5115135" y="3444562"/>
        <a:ext cx="1112066" cy="1278236"/>
      </dsp:txXfrm>
    </dsp:sp>
    <dsp:sp modelId="{9F9C9A1D-0963-44BE-810B-5C51A449BE4A}">
      <dsp:nvSpPr>
        <dsp:cNvPr id="0" name=""/>
        <dsp:cNvSpPr/>
      </dsp:nvSpPr>
      <dsp:spPr>
        <a:xfrm>
          <a:off x="6527990" y="3526579"/>
          <a:ext cx="2072415" cy="11142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100" kern="1200"/>
        </a:p>
      </dsp:txBody>
      <dsp:txXfrm>
        <a:off x="6527990" y="3526579"/>
        <a:ext cx="2072415" cy="1114201"/>
      </dsp:txXfrm>
    </dsp:sp>
    <dsp:sp modelId="{F25B649B-9865-4A7D-8F42-B028C8DBF672}">
      <dsp:nvSpPr>
        <dsp:cNvPr id="0" name=""/>
        <dsp:cNvSpPr/>
      </dsp:nvSpPr>
      <dsp:spPr>
        <a:xfrm rot="5400000">
          <a:off x="2997827" y="3275884"/>
          <a:ext cx="1857002" cy="1615592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370295" y="3444562"/>
        <a:ext cx="1112066" cy="1278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82DA00F-A3C0-49EC-9C35-0943B96F9828}">
      <dsp:nvSpPr>
        <dsp:cNvPr id="0" name=""/>
        <dsp:cNvSpPr/>
      </dsp:nvSpPr>
      <dsp:spPr>
        <a:xfrm rot="5400000">
          <a:off x="5165606" y="153841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1  </a:t>
          </a:r>
          <a:br>
            <a:rPr lang="hr-HR" sz="13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N</a:t>
          </a:r>
          <a:b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izvora hrane,</a:t>
          </a:r>
          <a:b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tj. broj rasporeda u populaciji</a:t>
          </a:r>
          <a:endParaRPr lang="hr-HR" sz="1500" kern="1200"/>
        </a:p>
      </dsp:txBody>
      <dsp:txXfrm rot="-5400000">
        <a:off x="5637979" y="367762"/>
        <a:ext cx="1410346" cy="1621088"/>
      </dsp:txXfrm>
    </dsp:sp>
    <dsp:sp modelId="{557B318A-0984-45F6-9C93-190D067C7A5D}">
      <dsp:nvSpPr>
        <dsp:cNvPr id="0" name=""/>
        <dsp:cNvSpPr/>
      </dsp:nvSpPr>
      <dsp:spPr>
        <a:xfrm>
          <a:off x="7429792" y="471778"/>
          <a:ext cx="2628282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1484495-6A4F-4AE8-AF62-A4194ADF0297}">
      <dsp:nvSpPr>
        <dsp:cNvPr id="0" name=""/>
        <dsp:cNvSpPr/>
      </dsp:nvSpPr>
      <dsp:spPr>
        <a:xfrm rot="5400000">
          <a:off x="2952761" y="153841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25134" y="367762"/>
        <a:ext cx="1410346" cy="1621088"/>
      </dsp:txXfrm>
    </dsp:sp>
    <dsp:sp modelId="{DC73458E-FD77-4B65-A4FE-E14ED979A0E3}">
      <dsp:nvSpPr>
        <dsp:cNvPr id="0" name=""/>
        <dsp:cNvSpPr/>
      </dsp:nvSpPr>
      <dsp:spPr>
        <a:xfrm rot="5400000">
          <a:off x="4064185" y="2136687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2  </a:t>
          </a:r>
          <a:br>
            <a:rPr lang="hr-HR" sz="18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n-GB" sz="2800" b="1" kern="12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en-GB" sz="1800" b="1" kern="1200" baseline="-25000" noProof="0" err="1">
              <a:latin typeface="Times New Roman" panose="02020603050405020304" pitchFamily="18" charset="0"/>
              <a:cs typeface="Times New Roman" panose="02020603050405020304" pitchFamily="18" charset="0"/>
            </a:rPr>
            <a:t>max</a:t>
          </a:r>
          <a:endParaRPr lang="en-GB" sz="1800" b="1" kern="1200" baseline="-25000" noProof="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glavne petlje</a:t>
          </a:r>
          <a:endParaRPr lang="hr-HR" sz="1500" kern="1200"/>
        </a:p>
      </dsp:txBody>
      <dsp:txXfrm rot="-5400000">
        <a:off x="4536558" y="2350608"/>
        <a:ext cx="1410346" cy="1621088"/>
      </dsp:txXfrm>
    </dsp:sp>
    <dsp:sp modelId="{14D32786-8E8A-4B6A-B797-BE1B39068299}">
      <dsp:nvSpPr>
        <dsp:cNvPr id="0" name=""/>
        <dsp:cNvSpPr/>
      </dsp:nvSpPr>
      <dsp:spPr>
        <a:xfrm>
          <a:off x="1579742" y="2470780"/>
          <a:ext cx="2543499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3E6D71-A3B9-4C06-BF4A-764202383870}">
      <dsp:nvSpPr>
        <dsp:cNvPr id="0" name=""/>
        <dsp:cNvSpPr/>
      </dsp:nvSpPr>
      <dsp:spPr>
        <a:xfrm rot="5400000">
          <a:off x="6267789" y="2152843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594204"/>
            <a:satOff val="0"/>
            <a:lumOff val="483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6740162" y="2366764"/>
        <a:ext cx="1410346" cy="1621088"/>
      </dsp:txXfrm>
    </dsp:sp>
    <dsp:sp modelId="{0529B235-284B-4C56-A618-706251971D92}">
      <dsp:nvSpPr>
        <dsp:cNvPr id="0" name=""/>
        <dsp:cNvSpPr/>
      </dsp:nvSpPr>
      <dsp:spPr>
        <a:xfrm rot="5400000">
          <a:off x="5165606" y="4151845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396136"/>
            <a:satOff val="0"/>
            <a:lumOff val="322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3  </a:t>
          </a:r>
          <a:br>
            <a:rPr lang="hr-HR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G</a:t>
          </a:r>
          <a:r>
            <a:rPr lang="hr-HR" sz="20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 </a:t>
          </a:r>
          <a:r>
            <a:rPr lang="hr-HR" sz="1800" b="1" kern="1200" baseline="-25000" err="1">
              <a:latin typeface="Times New Roman" panose="02020603050405020304" pitchFamily="18" charset="0"/>
              <a:cs typeface="Times New Roman" panose="02020603050405020304" pitchFamily="18" charset="0"/>
            </a:rPr>
            <a:t>not-improving</a:t>
          </a:r>
          <a:endParaRPr lang="hr-HR" sz="1800" b="1" kern="1200" baseline="-250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maksimalan broj iteracija glavna petlje za redom u kojima se nije poboljšao </a:t>
          </a:r>
          <a:r>
            <a:rPr lang="hr-HR" sz="1500" b="0" i="1" kern="1200" err="1">
              <a:latin typeface="Times New Roman" panose="02020603050405020304" pitchFamily="18" charset="0"/>
              <a:cs typeface="Times New Roman" panose="02020603050405020304" pitchFamily="18" charset="0"/>
            </a:rPr>
            <a:t>best</a:t>
          </a: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*</a:t>
          </a:r>
          <a:endParaRPr lang="hr-HR" sz="1500" kern="1200"/>
        </a:p>
      </dsp:txBody>
      <dsp:txXfrm rot="-5400000">
        <a:off x="5637979" y="4365766"/>
        <a:ext cx="1410346" cy="1621088"/>
      </dsp:txXfrm>
    </dsp:sp>
    <dsp:sp modelId="{A7C896BF-6034-4EA0-A314-B3ACC3423157}">
      <dsp:nvSpPr>
        <dsp:cNvPr id="0" name=""/>
        <dsp:cNvSpPr/>
      </dsp:nvSpPr>
      <dsp:spPr>
        <a:xfrm>
          <a:off x="7429792" y="4469783"/>
          <a:ext cx="2628282" cy="1413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018C2CA-119E-4ED6-89BD-EC5CC6C23D78}">
      <dsp:nvSpPr>
        <dsp:cNvPr id="0" name=""/>
        <dsp:cNvSpPr/>
      </dsp:nvSpPr>
      <dsp:spPr>
        <a:xfrm rot="5400000">
          <a:off x="2952761" y="4151845"/>
          <a:ext cx="2355092" cy="2048930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25134" y="4365766"/>
        <a:ext cx="1410346" cy="162108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81E62A-27E0-4502-AFD4-3CCA5FC6A5C4}">
      <dsp:nvSpPr>
        <dsp:cNvPr id="0" name=""/>
        <dsp:cNvSpPr/>
      </dsp:nvSpPr>
      <dsp:spPr>
        <a:xfrm rot="5400000">
          <a:off x="6351292" y="2205518"/>
          <a:ext cx="2408096" cy="2095986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lumMod val="60000"/>
            <a:lumOff val="4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5  </a:t>
          </a:r>
          <a:br>
            <a:rPr lang="hr-HR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14:m xmlns:a14="http://schemas.microsoft.com/office/drawing/2010/main">
            <m:oMathPara xmlns:m="http://schemas.openxmlformats.org/officeDocument/2006/math">
              <m:oMathParaPr>
                <m:jc m:val="centerGroup"/>
              </m:oMathParaPr>
              <m:oMath xmlns:m="http://schemas.openxmlformats.org/officeDocument/2006/math">
                <m:r>
                  <a:rPr lang="hr-HR" sz="3200" b="1" i="1" kern="120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m:t>𝜺</m:t>
                </m:r>
              </m:oMath>
            </m:oMathPara>
          </a14:m>
          <a:br>
            <a:rPr lang="hr-HR" sz="16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1500" b="0" i="1" kern="1200">
              <a:latin typeface="Times New Roman" panose="02020603050405020304" pitchFamily="18" charset="0"/>
              <a:cs typeface="Times New Roman" panose="02020603050405020304" pitchFamily="18" charset="0"/>
            </a:rPr>
            <a:t>mali broj koji određuje hoćemo li detaljnije pretražiti okolinu izvora hrane LS-om</a:t>
          </a:r>
          <a:endParaRPr lang="hr-HR" sz="15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</dsp:txBody>
      <dsp:txXfrm rot="-5400000">
        <a:off x="6834040" y="2424803"/>
        <a:ext cx="1442600" cy="1657416"/>
      </dsp:txXfrm>
    </dsp:sp>
    <dsp:sp modelId="{BD93DEE0-CBE9-4B04-815C-A47C210AB329}">
      <dsp:nvSpPr>
        <dsp:cNvPr id="0" name=""/>
        <dsp:cNvSpPr/>
      </dsp:nvSpPr>
      <dsp:spPr>
        <a:xfrm>
          <a:off x="7526083" y="484778"/>
          <a:ext cx="2687435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A235D8-6BF6-43F7-AE34-011CECA534D6}">
      <dsp:nvSpPr>
        <dsp:cNvPr id="0" name=""/>
        <dsp:cNvSpPr/>
      </dsp:nvSpPr>
      <dsp:spPr>
        <a:xfrm rot="5400000">
          <a:off x="2778446" y="353079"/>
          <a:ext cx="2408096" cy="2095044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261450" y="571815"/>
        <a:ext cx="1442088" cy="1657572"/>
      </dsp:txXfrm>
    </dsp:sp>
    <dsp:sp modelId="{13ABEBFE-8689-4EA0-94A5-FB5E95A18E2B}">
      <dsp:nvSpPr>
        <dsp:cNvPr id="0" name=""/>
        <dsp:cNvSpPr/>
      </dsp:nvSpPr>
      <dsp:spPr>
        <a:xfrm rot="5400000">
          <a:off x="5256781" y="156526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rgbClr val="FFDFB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4  </a:t>
          </a:r>
          <a:br>
            <a:rPr lang="hr-HR" sz="15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el-GR" sz="3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α</a:t>
          </a:r>
          <a:endParaRPr lang="hr-HR" sz="1600" b="1" kern="1200">
            <a:latin typeface="Times New Roman" panose="02020603050405020304" pitchFamily="18" charset="0"/>
            <a:cs typeface="Times New Roman" panose="02020603050405020304" pitchFamily="18" charset="0"/>
          </a:endParaRP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poslova koje „izvadimo” u </a:t>
          </a:r>
          <a:r>
            <a:rPr lang="en-GB" sz="1500" i="1" kern="1200" noProof="0">
              <a:latin typeface="Times New Roman" panose="02020603050405020304" pitchFamily="18" charset="0"/>
              <a:cs typeface="Times New Roman" panose="02020603050405020304" pitchFamily="18" charset="0"/>
            </a:rPr>
            <a:t>destruction phase </a:t>
          </a: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u IG-u</a:t>
          </a:r>
          <a:endParaRPr lang="hr-HR" sz="1500" kern="1200"/>
        </a:p>
      </dsp:txBody>
      <dsp:txXfrm rot="-5400000">
        <a:off x="5739785" y="375262"/>
        <a:ext cx="1442088" cy="1657572"/>
      </dsp:txXfrm>
    </dsp:sp>
    <dsp:sp modelId="{A8850627-B635-4D9B-84D6-ED6905702F5A}">
      <dsp:nvSpPr>
        <dsp:cNvPr id="0" name=""/>
        <dsp:cNvSpPr/>
      </dsp:nvSpPr>
      <dsp:spPr>
        <a:xfrm>
          <a:off x="1544371" y="2528770"/>
          <a:ext cx="2600744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ABCA05A-8E6C-4D8E-8B05-E561459A6E45}">
      <dsp:nvSpPr>
        <dsp:cNvPr id="0" name=""/>
        <dsp:cNvSpPr/>
      </dsp:nvSpPr>
      <dsp:spPr>
        <a:xfrm rot="5400000">
          <a:off x="4069917" y="2205989"/>
          <a:ext cx="2408096" cy="2095044"/>
        </a:xfrm>
        <a:prstGeom prst="hexagon">
          <a:avLst>
            <a:gd name="adj" fmla="val 25000"/>
            <a:gd name="vf" fmla="val 115470"/>
          </a:avLst>
        </a:prstGeom>
        <a:noFill/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4552921" y="2424725"/>
        <a:ext cx="1442088" cy="1657572"/>
      </dsp:txXfrm>
    </dsp:sp>
    <dsp:sp modelId="{519353D7-C82B-4DC4-98C9-C8D262523CB3}">
      <dsp:nvSpPr>
        <dsp:cNvPr id="0" name=""/>
        <dsp:cNvSpPr/>
      </dsp:nvSpPr>
      <dsp:spPr>
        <a:xfrm rot="5400000">
          <a:off x="5210939" y="4247670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2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parametar 6  </a:t>
          </a:r>
          <a:br>
            <a:rPr lang="hr-HR" sz="1100" b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r>
            <a:rPr lang="hr-HR" sz="2800" b="1" kern="1200">
              <a:latin typeface="Times New Roman" panose="02020603050405020304" pitchFamily="18" charset="0"/>
              <a:cs typeface="Times New Roman" panose="02020603050405020304" pitchFamily="18" charset="0"/>
            </a:rPr>
            <a:t>limit</a:t>
          </a:r>
        </a:p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hr-HR" sz="1500" i="1" kern="1200">
              <a:latin typeface="Times New Roman" panose="02020603050405020304" pitchFamily="18" charset="0"/>
              <a:cs typeface="Times New Roman" panose="02020603050405020304" pitchFamily="18" charset="0"/>
            </a:rPr>
            <a:t>broj iteracija za redom u glavnoj petlji u kojima se raspored Qi nije poboljšao</a:t>
          </a:r>
          <a:br>
            <a:rPr lang="hr-HR" sz="1100" b="0" i="1" kern="1200">
              <a:latin typeface="Times New Roman" panose="02020603050405020304" pitchFamily="18" charset="0"/>
              <a:cs typeface="Times New Roman" panose="02020603050405020304" pitchFamily="18" charset="0"/>
            </a:rPr>
          </a:br>
          <a:endParaRPr lang="hr-HR" sz="1100" kern="1200"/>
        </a:p>
      </dsp:txBody>
      <dsp:txXfrm rot="-5400000">
        <a:off x="5693943" y="4466406"/>
        <a:ext cx="1442088" cy="1657572"/>
      </dsp:txXfrm>
    </dsp:sp>
    <dsp:sp modelId="{33D39BBD-C3E5-4F7A-9C04-8E492A192B39}">
      <dsp:nvSpPr>
        <dsp:cNvPr id="0" name=""/>
        <dsp:cNvSpPr/>
      </dsp:nvSpPr>
      <dsp:spPr>
        <a:xfrm>
          <a:off x="7526083" y="4572763"/>
          <a:ext cx="2687435" cy="14448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F0ED41-5522-4DB8-86A9-4DC4CEC91AB8}">
      <dsp:nvSpPr>
        <dsp:cNvPr id="0" name=""/>
        <dsp:cNvSpPr/>
      </dsp:nvSpPr>
      <dsp:spPr>
        <a:xfrm rot="5400000">
          <a:off x="2948291" y="4247670"/>
          <a:ext cx="2408096" cy="2095044"/>
        </a:xfrm>
        <a:prstGeom prst="hexagon">
          <a:avLst>
            <a:gd name="adj" fmla="val 25000"/>
            <a:gd name="vf" fmla="val 115470"/>
          </a:avLst>
        </a:prstGeom>
        <a:solidFill>
          <a:schemeClr val="accent4">
            <a:shade val="50000"/>
            <a:hueOff val="-198068"/>
            <a:satOff val="0"/>
            <a:lumOff val="161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hr-HR" sz="3600" kern="1200"/>
        </a:p>
      </dsp:txBody>
      <dsp:txXfrm rot="-5400000">
        <a:off x="3431295" y="4466406"/>
        <a:ext cx="1442088" cy="165757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10724F-9FC9-447B-AE2A-B543820F15A7}">
      <dsp:nvSpPr>
        <dsp:cNvPr id="0" name=""/>
        <dsp:cNvSpPr/>
      </dsp:nvSpPr>
      <dsp:spPr>
        <a:xfrm rot="16200000">
          <a:off x="123" y="367436"/>
          <a:ext cx="1409614" cy="1409614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latin typeface="Calibri Light"/>
              <a:cs typeface="Calibri Light"/>
            </a:rPr>
            <a:t>9</a:t>
          </a:r>
          <a:endParaRPr lang="en-US" sz="2500" b="1" kern="1200">
            <a:solidFill>
              <a:srgbClr val="010000"/>
            </a:solidFill>
            <a:latin typeface="Calibri Light"/>
            <a:cs typeface="Calibri Light"/>
          </a:endParaRPr>
        </a:p>
      </dsp:txBody>
      <dsp:txXfrm rot="5400000">
        <a:off x="246806" y="719839"/>
        <a:ext cx="1162932" cy="704807"/>
      </dsp:txXfrm>
    </dsp:sp>
    <dsp:sp modelId="{0888BE82-A191-4516-888C-249F5309E87B}">
      <dsp:nvSpPr>
        <dsp:cNvPr id="0" name=""/>
        <dsp:cNvSpPr/>
      </dsp:nvSpPr>
      <dsp:spPr>
        <a:xfrm rot="5400000">
          <a:off x="1551176" y="367436"/>
          <a:ext cx="1409614" cy="1409614"/>
        </a:xfrm>
        <a:prstGeom prst="upArrow">
          <a:avLst>
            <a:gd name="adj1" fmla="val 50000"/>
            <a:gd name="adj2" fmla="val 35000"/>
          </a:avLst>
        </a:prstGeom>
        <a:solidFill>
          <a:schemeClr val="accent4">
            <a:shade val="80000"/>
            <a:hueOff val="-513283"/>
            <a:satOff val="0"/>
            <a:lumOff val="33875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>
              <a:cs typeface="Calibri Light"/>
            </a:rPr>
            <a:t>13</a:t>
          </a:r>
        </a:p>
      </dsp:txBody>
      <dsp:txXfrm rot="-5400000">
        <a:off x="1551177" y="719840"/>
        <a:ext cx="1162932" cy="70480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5C06A4-9C83-439E-8B4E-D3F390AE0598}">
      <dsp:nvSpPr>
        <dsp:cNvPr id="0" name=""/>
        <dsp:cNvSpPr/>
      </dsp:nvSpPr>
      <dsp:spPr>
        <a:xfrm>
          <a:off x="941954" y="427"/>
          <a:ext cx="1207633" cy="1207633"/>
        </a:xfrm>
        <a:prstGeom prst="upArrow">
          <a:avLst>
            <a:gd name="adj1" fmla="val 50000"/>
            <a:gd name="adj2" fmla="val 35000"/>
          </a:avLst>
        </a:prstGeom>
        <a:solidFill>
          <a:schemeClr val="accent2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cs typeface="Calibri Light"/>
            </a:rPr>
            <a:t>20</a:t>
          </a:r>
          <a:endParaRPr lang="en-US" sz="2100" b="1" kern="1200">
            <a:solidFill>
              <a:srgbClr val="010000"/>
            </a:solidFill>
            <a:latin typeface="Calibri Light"/>
            <a:cs typeface="Calibri Light"/>
          </a:endParaRPr>
        </a:p>
      </dsp:txBody>
      <dsp:txXfrm>
        <a:off x="1243862" y="211763"/>
        <a:ext cx="603817" cy="996297"/>
      </dsp:txXfrm>
    </dsp:sp>
    <dsp:sp modelId="{0E539988-9509-4398-86DF-99682F923F0B}">
      <dsp:nvSpPr>
        <dsp:cNvPr id="0" name=""/>
        <dsp:cNvSpPr/>
      </dsp:nvSpPr>
      <dsp:spPr>
        <a:xfrm rot="7200000">
          <a:off x="1639474" y="1208566"/>
          <a:ext cx="1207633" cy="1207633"/>
        </a:xfrm>
        <a:prstGeom prst="upArrow">
          <a:avLst>
            <a:gd name="adj1" fmla="val 50000"/>
            <a:gd name="adj2" fmla="val 35000"/>
          </a:avLst>
        </a:prstGeom>
        <a:solidFill>
          <a:schemeClr val="accent2">
            <a:shade val="80000"/>
            <a:hueOff val="-240708"/>
            <a:satOff val="5083"/>
            <a:lumOff val="135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cs typeface="Calibri Light"/>
            </a:rPr>
            <a:t>1</a:t>
          </a:r>
        </a:p>
      </dsp:txBody>
      <dsp:txXfrm rot="-5400000">
        <a:off x="1653631" y="1457640"/>
        <a:ext cx="996297" cy="603817"/>
      </dsp:txXfrm>
    </dsp:sp>
    <dsp:sp modelId="{168A5176-3612-4484-8D82-671FE5071519}">
      <dsp:nvSpPr>
        <dsp:cNvPr id="0" name=""/>
        <dsp:cNvSpPr/>
      </dsp:nvSpPr>
      <dsp:spPr>
        <a:xfrm rot="14400000">
          <a:off x="244434" y="1208566"/>
          <a:ext cx="1207633" cy="1207633"/>
        </a:xfrm>
        <a:prstGeom prst="upArrow">
          <a:avLst>
            <a:gd name="adj1" fmla="val 50000"/>
            <a:gd name="adj2" fmla="val 35000"/>
          </a:avLst>
        </a:prstGeom>
        <a:solidFill>
          <a:schemeClr val="accent2">
            <a:shade val="80000"/>
            <a:hueOff val="-481415"/>
            <a:satOff val="10166"/>
            <a:lumOff val="270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149352" rIns="149352" bIns="149352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cs typeface="Calibri Light"/>
            </a:rPr>
            <a:t>1</a:t>
          </a:r>
        </a:p>
      </dsp:txBody>
      <dsp:txXfrm rot="5400000">
        <a:off x="441613" y="1457640"/>
        <a:ext cx="996297" cy="603817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ADBB53-9908-42DB-A9D3-AAEF3A16BC5A}">
      <dsp:nvSpPr>
        <dsp:cNvPr id="0" name=""/>
        <dsp:cNvSpPr/>
      </dsp:nvSpPr>
      <dsp:spPr>
        <a:xfrm rot="16200000">
          <a:off x="118" y="577490"/>
          <a:ext cx="1362289" cy="1362289"/>
        </a:xfrm>
        <a:prstGeom prst="upArrow">
          <a:avLst>
            <a:gd name="adj1" fmla="val 50000"/>
            <a:gd name="adj2" fmla="val 35000"/>
          </a:avLst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cs typeface="Calibri Light"/>
            </a:rPr>
            <a:t>13</a:t>
          </a:r>
          <a:endParaRPr lang="en-US" sz="2400" b="1" kern="1200">
            <a:solidFill>
              <a:srgbClr val="010000"/>
            </a:solidFill>
            <a:latin typeface="Calibri Light"/>
            <a:cs typeface="Calibri Light"/>
          </a:endParaRPr>
        </a:p>
      </dsp:txBody>
      <dsp:txXfrm rot="5400000">
        <a:off x="238520" y="918062"/>
        <a:ext cx="1123888" cy="681145"/>
      </dsp:txXfrm>
    </dsp:sp>
    <dsp:sp modelId="{946CC705-88CA-48DF-B470-1A38A7993C3F}">
      <dsp:nvSpPr>
        <dsp:cNvPr id="0" name=""/>
        <dsp:cNvSpPr/>
      </dsp:nvSpPr>
      <dsp:spPr>
        <a:xfrm rot="5400000">
          <a:off x="1499097" y="577490"/>
          <a:ext cx="1362289" cy="1362289"/>
        </a:xfrm>
        <a:prstGeom prst="upArrow">
          <a:avLst>
            <a:gd name="adj1" fmla="val 50000"/>
            <a:gd name="adj2" fmla="val 35000"/>
          </a:avLst>
        </a:prstGeom>
        <a:solidFill>
          <a:schemeClr val="accent6">
            <a:shade val="80000"/>
            <a:hueOff val="321280"/>
            <a:satOff val="-12909"/>
            <a:lumOff val="27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0688" tIns="170688" rIns="170688" bIns="170688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>
              <a:cs typeface="Calibri Light"/>
            </a:rPr>
            <a:t>9</a:t>
          </a:r>
        </a:p>
      </dsp:txBody>
      <dsp:txXfrm rot="-5400000">
        <a:off x="1499098" y="918062"/>
        <a:ext cx="1123888" cy="681145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9936518-26C3-4990-9124-1F2FEA2AA165}">
      <dsp:nvSpPr>
        <dsp:cNvPr id="0" name=""/>
        <dsp:cNvSpPr/>
      </dsp:nvSpPr>
      <dsp:spPr>
        <a:xfrm>
          <a:off x="960823" y="33"/>
          <a:ext cx="1169895" cy="1169895"/>
        </a:xfrm>
        <a:prstGeom prst="upArrow">
          <a:avLst>
            <a:gd name="adj1" fmla="val 50000"/>
            <a:gd name="adj2" fmla="val 35000"/>
          </a:avLst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cs typeface="Calibri Light"/>
            </a:rPr>
            <a:t>15</a:t>
          </a:r>
          <a:endParaRPr lang="en-US" sz="2000" b="1" kern="1200">
            <a:solidFill>
              <a:srgbClr val="010000"/>
            </a:solidFill>
            <a:latin typeface="Calibri Light"/>
            <a:cs typeface="Calibri Light"/>
          </a:endParaRPr>
        </a:p>
      </dsp:txBody>
      <dsp:txXfrm>
        <a:off x="1253297" y="204765"/>
        <a:ext cx="584947" cy="965163"/>
      </dsp:txXfrm>
    </dsp:sp>
    <dsp:sp modelId="{66AAC936-3FE9-4E45-A004-62B1F2E7DB29}">
      <dsp:nvSpPr>
        <dsp:cNvPr id="0" name=""/>
        <dsp:cNvSpPr/>
      </dsp:nvSpPr>
      <dsp:spPr>
        <a:xfrm rot="7200000">
          <a:off x="1636593" y="1170500"/>
          <a:ext cx="1169895" cy="1169895"/>
        </a:xfrm>
        <a:prstGeom prst="upArrow">
          <a:avLst>
            <a:gd name="adj1" fmla="val 50000"/>
            <a:gd name="adj2" fmla="val 35000"/>
          </a:avLst>
        </a:prstGeom>
        <a:solidFill>
          <a:schemeClr val="accent5">
            <a:shade val="80000"/>
            <a:hueOff val="135632"/>
            <a:satOff val="2588"/>
            <a:lumOff val="114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cs typeface="Calibri Light"/>
            </a:rPr>
            <a:t>4</a:t>
          </a:r>
        </a:p>
      </dsp:txBody>
      <dsp:txXfrm rot="-5400000">
        <a:off x="1650307" y="1411791"/>
        <a:ext cx="965163" cy="584947"/>
      </dsp:txXfrm>
    </dsp:sp>
    <dsp:sp modelId="{AB002CDE-44B6-4490-B333-827C31B33EE8}">
      <dsp:nvSpPr>
        <dsp:cNvPr id="0" name=""/>
        <dsp:cNvSpPr/>
      </dsp:nvSpPr>
      <dsp:spPr>
        <a:xfrm rot="14400000">
          <a:off x="285054" y="1170500"/>
          <a:ext cx="1169895" cy="1169895"/>
        </a:xfrm>
        <a:prstGeom prst="upArrow">
          <a:avLst>
            <a:gd name="adj1" fmla="val 50000"/>
            <a:gd name="adj2" fmla="val 35000"/>
          </a:avLst>
        </a:prstGeom>
        <a:solidFill>
          <a:schemeClr val="accent5">
            <a:shade val="80000"/>
            <a:hueOff val="271263"/>
            <a:satOff val="5175"/>
            <a:lumOff val="228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cs typeface="Calibri Light"/>
            </a:rPr>
            <a:t>3</a:t>
          </a:r>
        </a:p>
      </dsp:txBody>
      <dsp:txXfrm rot="5400000">
        <a:off x="476072" y="1411791"/>
        <a:ext cx="965163" cy="584947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E2B083-EBDF-403E-ABC8-18CD2C5091E0}">
      <dsp:nvSpPr>
        <dsp:cNvPr id="0" name=""/>
        <dsp:cNvSpPr/>
      </dsp:nvSpPr>
      <dsp:spPr>
        <a:xfrm>
          <a:off x="360015" y="786"/>
          <a:ext cx="2404169" cy="2404169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6830" tIns="36830" rIns="36830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>
              <a:cs typeface="Calibri Light"/>
            </a:rPr>
            <a:t>Omjeri boljih rješenja (n≥55) </a:t>
          </a:r>
        </a:p>
      </dsp:txBody>
      <dsp:txXfrm>
        <a:off x="712097" y="352868"/>
        <a:ext cx="1700005" cy="170000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arrow1">
  <dgm:title val=""/>
  <dgm:desc val=""/>
  <dgm:catLst>
    <dgm:cat type="relationship" pri="7000"/>
    <dgm:cat type="process" pri="3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axis="ch" ptType="node" func="cnt" op="equ" val="2">
        <dgm:choose name="Name2">
          <dgm:if name="Name3" func="var" arg="dir" op="equ" val="norm">
            <dgm:alg type="cycle">
              <dgm:param type="rotPath" val="alongPath"/>
              <dgm:param type="stAng" val="270"/>
            </dgm:alg>
          </dgm:if>
          <dgm:else name="Name4">
            <dgm:alg type="cycle">
              <dgm:param type="rotPath" val="alongPath"/>
              <dgm:param type="stAng" val="90"/>
              <dgm:param type="spanAng" val="-360"/>
            </dgm:alg>
          </dgm:else>
        </dgm:choose>
      </dgm:if>
      <dgm:else name="Name5">
        <dgm:choose name="Name6">
          <dgm:if name="Name7" func="var" arg="dir" op="equ" val="norm">
            <dgm:alg type="cycle">
              <dgm:param type="rotPath" val="alongPath"/>
            </dgm:alg>
          </dgm:if>
          <dgm:else name="Name8">
            <dgm:alg type="cycle">
              <dgm:param type="rotPath" val="alongPath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2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0.1"/>
          <dgm:constr type="diam" refType="w" refFor="ch" refPtType="node" fact="1.1"/>
        </dgm:constrLst>
      </dgm:if>
      <dgm:if name="Name11" axis="ch" ptType="node" func="cnt" op="equ" val="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if name="Name12" axis="ch" ptType="node" func="cnt" op="equ" val="6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2"/>
        </dgm:constrLst>
      </dgm:if>
      <dgm:if name="Name13" axis="ch" ptType="node" func="cnt" op="equ" val="8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15"/>
        </dgm:constrLst>
      </dgm:if>
      <dgm:if name="Name14" axis="ch" ptType="node" func="cnt" op="equ" val="10">
        <dgm:constrLst>
          <dgm:constr type="primFontSz" for="ch" ptType="node" op="lte" val="65"/>
          <dgm:constr type="w" for="ch" ptType="node" refType="w"/>
          <dgm:constr type="h" for="ch" ptType="node" refType="w" refFor="ch" refPtType="node"/>
          <dgm:constr type="sibSp" refType="w" refFor="ch" refPtType="node" fact="-0.24"/>
        </dgm:constrLst>
      </dgm:if>
      <dgm:else name="Name15">
        <dgm:constrLst>
          <dgm:constr type="primFontSz" for="ch" ptType="node" op="equ" val="65"/>
          <dgm:constr type="w" for="ch" ptType="node" refType="w"/>
          <dgm:constr type="h" for="ch" ptType="node" refType="w" refFor="ch" refPtType="node"/>
          <dgm:constr type="sibSp" refType="w" refFor="ch" refPtType="node" fact="-0.35"/>
        </dgm:constrLst>
      </dgm:else>
    </dgm:choose>
    <dgm:ruleLst/>
    <dgm:forEach name="Name16" axis="ch" ptType="node">
      <dgm:layoutNode name="arrow">
        <dgm:varLst>
          <dgm:bulletEnabled val="1"/>
        </dgm:varLst>
        <dgm:alg type="tx"/>
        <dgm:shape xmlns:r="http://schemas.openxmlformats.org/officeDocument/2006/relationships" type="upArrow" r:blip="">
          <dgm:adjLst>
            <dgm:adj idx="2" val="0.35"/>
          </dgm:adjLst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equation2">
  <dgm:title val=""/>
  <dgm:desc val=""/>
  <dgm:catLst>
    <dgm:cat type="relationship" pri="18000"/>
    <dgm:cat type="process" pri="2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linDir" val="fromL"/>
          <dgm:param type="fallback" val="2D"/>
        </dgm:alg>
      </dgm:if>
      <dgm:else name="Name3">
        <dgm:alg type="lin">
          <dgm:param type="linDir" val="fromR"/>
          <dgm:param type="fallback" val="2D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ch" ptType="node" func="cnt" op="gte" val="3">
        <dgm:constrLst>
          <dgm:constr type="h" for="des" forName="node" refType="w" fact="0.5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ch" forName="lastNode" op="equ" val="65"/>
          <dgm:constr type="primFontSz" for="des" forName="node" op="equ" val="65"/>
          <dgm:constr type="primFontSz" for="des" forName="sibTrans" val="55"/>
          <dgm:constr type="primFontSz" for="des" forName="sibTrans" refType="primFontSz" refFor="des" refForName="node" op="lte" fact="0.8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if>
      <dgm:else name="Name6">
        <dgm:constrLst>
          <dgm:constr type="h" for="des" forName="node" refType="w"/>
          <dgm:constr type="w" for="ch" forName="lastNode" refType="w"/>
          <dgm:constr type="w" for="des" forName="node" refType="h" refFor="des" refForName="node"/>
          <dgm:constr type="w" for="ch" forName="sibTransLast" refType="h" refFor="des" refForName="node" fact="0.6"/>
          <dgm:constr type="h" for="des" forName="sibTrans" refType="h" refFor="des" refForName="node" op="equ" fact="0.58"/>
          <dgm:constr type="w" for="des" forName="sibTrans" refType="h" refFor="des" refForName="sibTrans" op="equ"/>
          <dgm:constr type="primFontSz" for="des" forName="node" val="65"/>
          <dgm:constr type="primFontSz" for="ch" forName="lastNode" refType="primFontSz" refFor="des" refForName="node" op="equ"/>
          <dgm:constr type="primFontSz" for="des" forName="sibTrans" val="55"/>
          <dgm:constr type="primFontSz" for="des" forName="connectorText" refType="primFontSz" refFor="des" refForName="node" op="lte" fact="0.8"/>
          <dgm:constr type="primFontSz" for="des" forName="connectorText" refType="primFontSz" refFor="des" refForName="sibTrans" op="equ"/>
          <dgm:constr type="h" for="des" forName="spacerT" refType="h" refFor="des" refForName="sibTrans" fact="0.14"/>
          <dgm:constr type="h" for="des" forName="spacerB" refType="h" refFor="des" refForName="sibTrans" fact="0.14"/>
        </dgm:constrLst>
      </dgm:else>
    </dgm:choose>
    <dgm:ruleLst/>
    <dgm:choose name="Name7">
      <dgm:if name="Name8" axis="ch" ptType="node" func="cnt" op="gte" val="1">
        <dgm:layoutNode name="vNodes">
          <dgm:alg type="lin">
            <dgm:param type="linDir" val="fromT"/>
            <dgm:param type="fallback" val="2D"/>
          </dgm:alg>
          <dgm:shape xmlns:r="http://schemas.openxmlformats.org/officeDocument/2006/relationships" r:blip="">
            <dgm:adjLst/>
          </dgm:shape>
          <dgm:presOf/>
          <dgm:constrLst/>
          <dgm:ruleLst/>
          <dgm:forEach name="Name9" axis="ch" ptType="node">
            <dgm:choose name="Name10">
              <dgm:if name="Name11" axis="self" func="revPos" op="neq" val="1">
                <dgm:layoutNode name="node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  <dgm:choose name="Name12">
                  <dgm:if name="Name13" axis="self" ptType="node" func="revPos" op="gt" val="2">
                    <dgm:forEach name="sibTransForEach" axis="followSib" ptType="sibTrans" cnt="1">
                      <dgm:layoutNode name="spacerT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  <dgm:layoutNode name="sibTrans">
                        <dgm:alg type="tx"/>
                        <dgm:shape xmlns:r="http://schemas.openxmlformats.org/officeDocument/2006/relationships" type="mathPlus" r:blip="">
                          <dgm:adjLst/>
                        </dgm:shape>
                        <dgm:presOf axis="self"/>
                        <dgm:constrLst>
                          <dgm:constr type="h" refType="w"/>
                          <dgm:constr type="lMarg"/>
                          <dgm:constr type="rMarg"/>
                          <dgm:constr type="tMarg"/>
                          <dgm:constr type="bMarg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spacerB">
                        <dgm:alg type="sp"/>
                        <dgm:shape xmlns:r="http://schemas.openxmlformats.org/officeDocument/2006/relationships" r:blip="">
                          <dgm:adjLst/>
                        </dgm:shape>
                        <dgm:presOf axis="self"/>
                        <dgm:constrLst/>
                        <dgm:ruleLst/>
                      </dgm:layoutNode>
                    </dgm:forEach>
                  </dgm:if>
                  <dgm:else name="Name14"/>
                </dgm:choose>
              </dgm:if>
              <dgm:else name="Name15"/>
            </dgm:choose>
          </dgm:forEach>
        </dgm:layoutNode>
        <dgm:choose name="Name16">
          <dgm:if name="Name17" axis="ch" ptType="node" func="cnt" op="gt" val="1">
            <dgm:layoutNode name="sibTransLast">
              <dgm:alg type="conn">
                <dgm:param type="begPts" val="auto"/>
                <dgm:param type="endPts" val="auto"/>
                <dgm:param type="srcNode" val="vNodes"/>
                <dgm:param type="dstNode" val="lastNode"/>
              </dgm:alg>
              <dgm:shape xmlns:r="http://schemas.openxmlformats.org/officeDocument/2006/relationships" type="conn" r:blip="">
                <dgm:adjLst/>
              </dgm:shape>
              <dgm:presOf axis="ch" ptType="sibTrans" st="-1" cnt="1"/>
              <dgm:constrLst>
                <dgm:constr type="h" refType="w" fact="0.62"/>
                <dgm:constr type="connDist"/>
                <dgm:constr type="begPad" refType="connDist" fact="0.25"/>
                <dgm:constr type="endPad" refType="connDist" fact="0.22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ch desOrSelf" ptType="sibTrans sibTrans" st="-1 1" cnt="1 0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if>
          <dgm:else name="Name18"/>
        </dgm:choose>
        <dgm:layoutNode name="lastNode">
          <dgm:varLst>
            <dgm:bulletEnabled val="1"/>
          </dgm:varLst>
          <dgm:alg type="tx">
            <dgm:param type="txAnchorVertCh" val="mid"/>
          </dgm:alg>
          <dgm:shape xmlns:r="http://schemas.openxmlformats.org/officeDocument/2006/relationships" type="ellipse" r:blip="">
            <dgm:adjLst/>
          </dgm:shape>
          <dgm:presOf axis="ch desOrSelf" ptType="node node" st="-1 1" cnt="1 0"/>
          <dgm:constrLst>
            <dgm:constr type="h" refType="w"/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</dgm:if>
      <dgm:else name="Name19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13" Type="http://schemas.openxmlformats.org/officeDocument/2006/relationships/image" Target="../media/image19.emf"/><Relationship Id="rId3" Type="http://schemas.openxmlformats.org/officeDocument/2006/relationships/image" Target="../media/image9.emf"/><Relationship Id="rId7" Type="http://schemas.openxmlformats.org/officeDocument/2006/relationships/image" Target="../media/image13.emf"/><Relationship Id="rId12" Type="http://schemas.openxmlformats.org/officeDocument/2006/relationships/image" Target="../media/image18.emf"/><Relationship Id="rId2" Type="http://schemas.openxmlformats.org/officeDocument/2006/relationships/image" Target="../media/image8.emf"/><Relationship Id="rId1" Type="http://schemas.openxmlformats.org/officeDocument/2006/relationships/image" Target="../media/image7.emf"/><Relationship Id="rId6" Type="http://schemas.openxmlformats.org/officeDocument/2006/relationships/image" Target="../media/image12.emf"/><Relationship Id="rId11" Type="http://schemas.openxmlformats.org/officeDocument/2006/relationships/image" Target="../media/image17.emf"/><Relationship Id="rId5" Type="http://schemas.openxmlformats.org/officeDocument/2006/relationships/image" Target="../media/image11.emf"/><Relationship Id="rId15" Type="http://schemas.openxmlformats.org/officeDocument/2006/relationships/image" Target="../media/image21.emf"/><Relationship Id="rId10" Type="http://schemas.openxmlformats.org/officeDocument/2006/relationships/image" Target="../media/image16.emf"/><Relationship Id="rId4" Type="http://schemas.openxmlformats.org/officeDocument/2006/relationships/image" Target="../media/image10.emf"/><Relationship Id="rId9" Type="http://schemas.openxmlformats.org/officeDocument/2006/relationships/image" Target="../media/image15.emf"/><Relationship Id="rId14" Type="http://schemas.openxmlformats.org/officeDocument/2006/relationships/image" Target="../media/image20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image" Target="../media/image22.emf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media/image1.jpeg>
</file>

<file path=ppt/media/image2.jpeg>
</file>

<file path=ppt/media/image28.png>
</file>

<file path=ppt/media/image29.png>
</file>

<file path=ppt/media/image290.png>
</file>

<file path=ppt/media/image3.png>
</file>

<file path=ppt/media/image30.png>
</file>

<file path=ppt/media/image31.png>
</file>

<file path=ppt/media/image32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zervirano mjesto zaglavlj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3" name="Rezervirano mjesto datum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B80275-2D19-451C-A468-D4E399E99F7E}" type="datetimeFigureOut">
              <a:rPr lang="hr-HR" smtClean="0"/>
              <a:t>4.3.2019.</a:t>
            </a:fld>
            <a:endParaRPr lang="hr-HR"/>
          </a:p>
        </p:txBody>
      </p:sp>
      <p:sp>
        <p:nvSpPr>
          <p:cNvPr id="4" name="Rezervirano mjesto slike slajd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r-HR"/>
          </a:p>
        </p:txBody>
      </p:sp>
      <p:sp>
        <p:nvSpPr>
          <p:cNvPr id="5" name="Rezervirano mjesto bilježaka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r-HR"/>
              <a:t>Uredite stilove teksta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</a:t>
            </a:r>
          </a:p>
        </p:txBody>
      </p:sp>
      <p:sp>
        <p:nvSpPr>
          <p:cNvPr id="6" name="Rezervirano mjesto podnožj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r-HR"/>
          </a:p>
        </p:txBody>
      </p:sp>
      <p:sp>
        <p:nvSpPr>
          <p:cNvPr id="7" name="Rezervirano mjesto broja slajd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D582EB-CDAB-491A-A530-391601B70EC7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289216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slaj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r-HR"/>
              <a:t>Kliknite da biste uredili stil podnaslova matrice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A18A80-4E22-4C7E-AA51-CC23064B9669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097080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 okomit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43667B-D6E3-4FC8-B39F-4ACB46847450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56723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Okomiti naslov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720BB7-173C-42DD-87F0-3D44B16BD9E2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37071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 sadržaj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5223D0-1187-4CA8-9982-B93CCA4A506E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665627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aglavlje sekci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60969-EF2B-4304-9286-5A4270FB1CFB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9620028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sadržaj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BC108-DE51-4B60-AA6E-EF7C4BA242BF}" type="datetime1">
              <a:rPr lang="hr-HR" smtClean="0"/>
              <a:t>4.3.2019.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7782931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Usporedb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23713-D664-400C-97A7-53707F354B8D}" type="datetime1">
              <a:rPr lang="hr-HR" smtClean="0"/>
              <a:t>4.3.2019.</a:t>
            </a:fld>
            <a:endParaRPr lang="hr-H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8204770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ED289A-7D36-46C2-920C-943ECF2E6F4F}" type="datetime1">
              <a:rPr lang="hr-HR" smtClean="0"/>
              <a:t>4.3.2019.</a:t>
            </a:fld>
            <a:endParaRPr lang="hr-H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4520929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n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50396-2EE3-424F-A2C7-76FDCDF29E6C}" type="datetime1">
              <a:rPr lang="hr-HR" smtClean="0"/>
              <a:t>4.3.2019.</a:t>
            </a:fld>
            <a:endParaRPr lang="hr-H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256485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Sadržaj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62EACE-5B3F-4B24-B98A-42DF4584F041}" type="datetime1">
              <a:rPr lang="hr-HR" smtClean="0"/>
              <a:t>4.3.2019.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606743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Slika s 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hr-HR"/>
              <a:t>Kliknite ikonu da biste dodali  sliku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r-HR"/>
              <a:t>Kliknite da biste uredili matrice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6D574D-87B2-40D5-8429-2A2D679CE6E1}" type="datetime1">
              <a:rPr lang="hr-HR" smtClean="0"/>
              <a:t>4.3.2019.</a:t>
            </a:fld>
            <a:endParaRPr lang="hr-H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59916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r-HR"/>
              <a:t>Kliknite da biste uredili stil naslova matrice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r-HR"/>
              <a:t>Kliknite da biste uredili matrice</a:t>
            </a:r>
          </a:p>
          <a:p>
            <a:pPr lvl="1"/>
            <a:r>
              <a:rPr lang="hr-HR"/>
              <a:t>Druga razina</a:t>
            </a:r>
          </a:p>
          <a:p>
            <a:pPr lvl="2"/>
            <a:r>
              <a:rPr lang="hr-HR"/>
              <a:t>Treća razina</a:t>
            </a:r>
          </a:p>
          <a:p>
            <a:pPr lvl="3"/>
            <a:r>
              <a:rPr lang="hr-HR"/>
              <a:t>Četvrta razina</a:t>
            </a:r>
          </a:p>
          <a:p>
            <a:pPr lvl="4"/>
            <a:r>
              <a:rPr lang="hr-HR"/>
              <a:t>Peta razina stilove teksta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EF00B1-6ACB-4B47-8264-5F313F9A33E3}" type="datetime1">
              <a:rPr lang="hr-HR" smtClean="0"/>
              <a:t>4.3.2019.</a:t>
            </a:fld>
            <a:endParaRPr lang="hr-H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r-H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4202B4-9E9C-4ADB-9FE3-5F44E6437AB1}" type="slidenum">
              <a:rPr lang="hr-HR" smtClean="0"/>
              <a:t>‹#›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558479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64" r:id="rId1"/>
    <p:sldLayoutId id="2147483965" r:id="rId2"/>
    <p:sldLayoutId id="2147483966" r:id="rId3"/>
    <p:sldLayoutId id="2147483967" r:id="rId4"/>
    <p:sldLayoutId id="2147483968" r:id="rId5"/>
    <p:sldLayoutId id="2147483969" r:id="rId6"/>
    <p:sldLayoutId id="2147483970" r:id="rId7"/>
    <p:sldLayoutId id="2147483971" r:id="rId8"/>
    <p:sldLayoutId id="2147483972" r:id="rId9"/>
    <p:sldLayoutId id="2147483973" r:id="rId10"/>
    <p:sldLayoutId id="2147483974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.xlsx"/><Relationship Id="rId13" Type="http://schemas.openxmlformats.org/officeDocument/2006/relationships/image" Target="../media/image9.emf"/><Relationship Id="rId18" Type="http://schemas.openxmlformats.org/officeDocument/2006/relationships/package" Target="../embeddings/Microsoft_Excel_Worksheet7.xlsx"/><Relationship Id="rId26" Type="http://schemas.openxmlformats.org/officeDocument/2006/relationships/package" Target="../embeddings/Microsoft_Excel_Worksheet11.xlsx"/><Relationship Id="rId39" Type="http://schemas.openxmlformats.org/officeDocument/2006/relationships/package" Target="../embeddings/Microsoft_Excel_Worksheet18.xlsx"/><Relationship Id="rId3" Type="http://schemas.openxmlformats.org/officeDocument/2006/relationships/diagramData" Target="../diagrams/data1.xml"/><Relationship Id="rId21" Type="http://schemas.openxmlformats.org/officeDocument/2006/relationships/image" Target="../media/image13.emf"/><Relationship Id="rId34" Type="http://schemas.openxmlformats.org/officeDocument/2006/relationships/package" Target="../embeddings/Microsoft_Excel_Worksheet15.xlsx"/><Relationship Id="rId42" Type="http://schemas.openxmlformats.org/officeDocument/2006/relationships/package" Target="../embeddings/Microsoft_Excel_Worksheet21.xlsx"/><Relationship Id="rId7" Type="http://schemas.microsoft.com/office/2007/relationships/diagramDrawing" Target="../diagrams/drawing1.xml"/><Relationship Id="rId12" Type="http://schemas.openxmlformats.org/officeDocument/2006/relationships/package" Target="../embeddings/Microsoft_Excel_Worksheet4.xlsx"/><Relationship Id="rId17" Type="http://schemas.openxmlformats.org/officeDocument/2006/relationships/image" Target="../media/image11.emf"/><Relationship Id="rId25" Type="http://schemas.openxmlformats.org/officeDocument/2006/relationships/image" Target="../media/image15.emf"/><Relationship Id="rId33" Type="http://schemas.openxmlformats.org/officeDocument/2006/relationships/image" Target="../media/image19.emf"/><Relationship Id="rId38" Type="http://schemas.openxmlformats.org/officeDocument/2006/relationships/image" Target="../media/image21.emf"/><Relationship Id="rId2" Type="http://schemas.openxmlformats.org/officeDocument/2006/relationships/slideLayout" Target="../slideLayouts/slideLayout2.xml"/><Relationship Id="rId16" Type="http://schemas.openxmlformats.org/officeDocument/2006/relationships/package" Target="../embeddings/Microsoft_Excel_Worksheet6.xlsx"/><Relationship Id="rId20" Type="http://schemas.openxmlformats.org/officeDocument/2006/relationships/package" Target="../embeddings/Microsoft_Excel_Worksheet8.xlsx"/><Relationship Id="rId29" Type="http://schemas.openxmlformats.org/officeDocument/2006/relationships/image" Target="../media/image17.emf"/><Relationship Id="rId41" Type="http://schemas.openxmlformats.org/officeDocument/2006/relationships/package" Target="../embeddings/Microsoft_Excel_Worksheet20.xlsx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8.emf"/><Relationship Id="rId24" Type="http://schemas.openxmlformats.org/officeDocument/2006/relationships/package" Target="../embeddings/Microsoft_Excel_Worksheet10.xlsx"/><Relationship Id="rId32" Type="http://schemas.openxmlformats.org/officeDocument/2006/relationships/package" Target="../embeddings/Microsoft_Excel_Worksheet14.xlsx"/><Relationship Id="rId37" Type="http://schemas.openxmlformats.org/officeDocument/2006/relationships/package" Target="../embeddings/Microsoft_Excel_Worksheet17.xlsx"/><Relationship Id="rId40" Type="http://schemas.openxmlformats.org/officeDocument/2006/relationships/package" Target="../embeddings/Microsoft_Excel_Worksheet19.xlsx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10.emf"/><Relationship Id="rId23" Type="http://schemas.openxmlformats.org/officeDocument/2006/relationships/image" Target="../media/image14.emf"/><Relationship Id="rId28" Type="http://schemas.openxmlformats.org/officeDocument/2006/relationships/package" Target="../embeddings/Microsoft_Excel_Worksheet12.xlsx"/><Relationship Id="rId36" Type="http://schemas.openxmlformats.org/officeDocument/2006/relationships/package" Target="../embeddings/Microsoft_Excel_Worksheet16.xlsx"/><Relationship Id="rId10" Type="http://schemas.openxmlformats.org/officeDocument/2006/relationships/package" Target="../embeddings/Microsoft_Excel_Worksheet3.xlsx"/><Relationship Id="rId19" Type="http://schemas.openxmlformats.org/officeDocument/2006/relationships/image" Target="../media/image12.emf"/><Relationship Id="rId31" Type="http://schemas.openxmlformats.org/officeDocument/2006/relationships/image" Target="../media/image18.emf"/><Relationship Id="rId44" Type="http://schemas.openxmlformats.org/officeDocument/2006/relationships/package" Target="../embeddings/Microsoft_Excel_Worksheet23.xlsx"/><Relationship Id="rId4" Type="http://schemas.openxmlformats.org/officeDocument/2006/relationships/diagramLayout" Target="../diagrams/layout1.xml"/><Relationship Id="rId9" Type="http://schemas.openxmlformats.org/officeDocument/2006/relationships/image" Target="../media/image7.emf"/><Relationship Id="rId14" Type="http://schemas.openxmlformats.org/officeDocument/2006/relationships/package" Target="../embeddings/Microsoft_Excel_Worksheet5.xlsx"/><Relationship Id="rId22" Type="http://schemas.openxmlformats.org/officeDocument/2006/relationships/package" Target="../embeddings/Microsoft_Excel_Worksheet9.xlsx"/><Relationship Id="rId27" Type="http://schemas.openxmlformats.org/officeDocument/2006/relationships/image" Target="../media/image16.emf"/><Relationship Id="rId30" Type="http://schemas.openxmlformats.org/officeDocument/2006/relationships/package" Target="../embeddings/Microsoft_Excel_Worksheet13.xlsx"/><Relationship Id="rId35" Type="http://schemas.openxmlformats.org/officeDocument/2006/relationships/image" Target="../media/image20.emf"/><Relationship Id="rId43" Type="http://schemas.openxmlformats.org/officeDocument/2006/relationships/package" Target="../embeddings/Microsoft_Excel_Worksheet22.xlsx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Excel_Worksheet26.xlsx"/><Relationship Id="rId13" Type="http://schemas.openxmlformats.org/officeDocument/2006/relationships/image" Target="../media/image26.emf"/><Relationship Id="rId3" Type="http://schemas.openxmlformats.org/officeDocument/2006/relationships/image" Target="../media/image1.jpeg"/><Relationship Id="rId7" Type="http://schemas.openxmlformats.org/officeDocument/2006/relationships/image" Target="../media/image23.emf"/><Relationship Id="rId12" Type="http://schemas.openxmlformats.org/officeDocument/2006/relationships/package" Target="../embeddings/Microsoft_Excel_Worksheet28.xlsx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package" Target="../embeddings/Microsoft_Excel_Worksheet25.xlsx"/><Relationship Id="rId11" Type="http://schemas.openxmlformats.org/officeDocument/2006/relationships/image" Target="../media/image25.emf"/><Relationship Id="rId5" Type="http://schemas.openxmlformats.org/officeDocument/2006/relationships/image" Target="../media/image22.emf"/><Relationship Id="rId15" Type="http://schemas.openxmlformats.org/officeDocument/2006/relationships/image" Target="../media/image27.emf"/><Relationship Id="rId10" Type="http://schemas.openxmlformats.org/officeDocument/2006/relationships/package" Target="../embeddings/Microsoft_Excel_Worksheet27.xlsx"/><Relationship Id="rId4" Type="http://schemas.openxmlformats.org/officeDocument/2006/relationships/package" Target="../embeddings/Microsoft_Excel_Worksheet24.xlsx"/><Relationship Id="rId9" Type="http://schemas.openxmlformats.org/officeDocument/2006/relationships/image" Target="../media/image24.emf"/><Relationship Id="rId14" Type="http://schemas.openxmlformats.org/officeDocument/2006/relationships/package" Target="../embeddings/Microsoft_Excel_Worksheet29.xlsx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13" Type="http://schemas.openxmlformats.org/officeDocument/2006/relationships/image" Target="../media/image32.png"/><Relationship Id="rId3" Type="http://schemas.openxmlformats.org/officeDocument/2006/relationships/diagramLayout" Target="../diagrams/layout3.xml"/><Relationship Id="rId7" Type="http://schemas.openxmlformats.org/officeDocument/2006/relationships/diagramData" Target="../diagrams/data4.xml"/><Relationship Id="rId12" Type="http://schemas.openxmlformats.org/officeDocument/2006/relationships/image" Target="../media/image3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11" Type="http://schemas.openxmlformats.org/officeDocument/2006/relationships/image" Target="../media/image29.png"/><Relationship Id="rId5" Type="http://schemas.openxmlformats.org/officeDocument/2006/relationships/diagramColors" Target="../diagrams/colors3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msu.edu/~rubin/research/c_or_data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hyperlink" Target="http://www.uqac.ca/portfolio/carolinegagne/recherche/ordonnancement_n_travaux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.xml"/><Relationship Id="rId7" Type="http://schemas.openxmlformats.org/officeDocument/2006/relationships/chart" Target="../charts/chart17.xml"/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.xml"/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3.xml"/><Relationship Id="rId5" Type="http://schemas.openxmlformats.org/officeDocument/2006/relationships/chart" Target="../charts/chart22.xml"/><Relationship Id="rId4" Type="http://schemas.openxmlformats.org/officeDocument/2006/relationships/chart" Target="../charts/chart2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6.xml"/><Relationship Id="rId7" Type="http://schemas.openxmlformats.org/officeDocument/2006/relationships/chart" Target="../charts/chart30.xml"/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29.xml"/><Relationship Id="rId5" Type="http://schemas.openxmlformats.org/officeDocument/2006/relationships/chart" Target="../charts/chart28.xml"/><Relationship Id="rId4" Type="http://schemas.openxmlformats.org/officeDocument/2006/relationships/chart" Target="../charts/chart2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6.xml"/><Relationship Id="rId13" Type="http://schemas.openxmlformats.org/officeDocument/2006/relationships/diagramData" Target="../diagrams/data7.xml"/><Relationship Id="rId18" Type="http://schemas.openxmlformats.org/officeDocument/2006/relationships/diagramData" Target="../diagrams/data8.xml"/><Relationship Id="rId26" Type="http://schemas.openxmlformats.org/officeDocument/2006/relationships/diagramColors" Target="../diagrams/colors8.xml"/><Relationship Id="rId3" Type="http://schemas.openxmlformats.org/officeDocument/2006/relationships/diagramData" Target="../diagrams/data5.xml"/><Relationship Id="rId21" Type="http://schemas.openxmlformats.org/officeDocument/2006/relationships/diagramColors" Target="../diagrams/colors7.xml"/><Relationship Id="rId7" Type="http://schemas.microsoft.com/office/2007/relationships/diagramDrawing" Target="../diagrams/drawing4.xml"/><Relationship Id="rId12" Type="http://schemas.microsoft.com/office/2007/relationships/diagramDrawing" Target="../diagrams/drawing5.xml"/><Relationship Id="rId17" Type="http://schemas.microsoft.com/office/2007/relationships/diagramDrawing" Target="../diagrams/drawing6.xml"/><Relationship Id="rId25" Type="http://schemas.openxmlformats.org/officeDocument/2006/relationships/diagramQuickStyle" Target="../diagrams/quickStyle8.xml"/><Relationship Id="rId2" Type="http://schemas.openxmlformats.org/officeDocument/2006/relationships/image" Target="../media/image1.jpeg"/><Relationship Id="rId16" Type="http://schemas.openxmlformats.org/officeDocument/2006/relationships/diagramColors" Target="../diagrams/colors6.xml"/><Relationship Id="rId20" Type="http://schemas.openxmlformats.org/officeDocument/2006/relationships/diagramQuickStyle" Target="../diagrams/quickStyl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11" Type="http://schemas.openxmlformats.org/officeDocument/2006/relationships/diagramColors" Target="../diagrams/colors5.xml"/><Relationship Id="rId24" Type="http://schemas.openxmlformats.org/officeDocument/2006/relationships/diagramLayout" Target="../diagrams/layout8.xml"/><Relationship Id="rId5" Type="http://schemas.openxmlformats.org/officeDocument/2006/relationships/diagramQuickStyle" Target="../diagrams/quickStyle4.xml"/><Relationship Id="rId15" Type="http://schemas.openxmlformats.org/officeDocument/2006/relationships/diagramQuickStyle" Target="../diagrams/quickStyle6.xml"/><Relationship Id="rId23" Type="http://schemas.openxmlformats.org/officeDocument/2006/relationships/diagramData" Target="../diagrams/data9.xml"/><Relationship Id="rId10" Type="http://schemas.openxmlformats.org/officeDocument/2006/relationships/diagramQuickStyle" Target="../diagrams/quickStyle5.xml"/><Relationship Id="rId19" Type="http://schemas.openxmlformats.org/officeDocument/2006/relationships/diagramLayout" Target="../diagrams/layout7.xml"/><Relationship Id="rId4" Type="http://schemas.openxmlformats.org/officeDocument/2006/relationships/diagramLayout" Target="../diagrams/layout4.xml"/><Relationship Id="rId9" Type="http://schemas.openxmlformats.org/officeDocument/2006/relationships/diagramLayout" Target="../diagrams/layout5.xml"/><Relationship Id="rId14" Type="http://schemas.openxmlformats.org/officeDocument/2006/relationships/diagramLayout" Target="../diagrams/layout6.xml"/><Relationship Id="rId22" Type="http://schemas.microsoft.com/office/2007/relationships/diagramDrawing" Target="../diagrams/drawing7.xml"/><Relationship Id="rId27" Type="http://schemas.microsoft.com/office/2007/relationships/diagramDrawing" Target="../diagrams/drawing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stor.org/stable/20202174.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rcak.srce.hr/110829" TargetMode="External"/><Relationship Id="rId5" Type="http://schemas.openxmlformats.org/officeDocument/2006/relationships/hyperlink" Target="https://doi.org/10.1007/s00170-011-3610-1" TargetMode="External"/><Relationship Id="rId4" Type="http://schemas.openxmlformats.org/officeDocument/2006/relationships/hyperlink" Target="https://pdfs.semanticscholar.org/3a39/e751f8b355745519e01b5d5353a86d31e9de.pdf" TargetMode="Externa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Excel_Worksheet1.xlsx"/><Relationship Id="rId5" Type="http://schemas.openxmlformats.org/officeDocument/2006/relationships/image" Target="../media/image4.emf"/><Relationship Id="rId4" Type="http://schemas.openxmlformats.org/officeDocument/2006/relationships/package" Target="../embeddings/Microsoft_Excel_Worksheet.xlsx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Slika 66" descr="Slika na kojoj se prikazuje objekt na otvorenom, košnica, osinje gnijezdo&#10;&#10;Opis je generiran uz vrlo visoku pouzdanost">
            <a:extLst>
              <a:ext uri="{FF2B5EF4-FFF2-40B4-BE49-F238E27FC236}">
                <a16:creationId xmlns:a16="http://schemas.microsoft.com/office/drawing/2014/main" id="{6E026E0C-A0AF-4EFD-B7BB-EB06B64F6E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787"/>
          <a:stretch/>
        </p:blipFill>
        <p:spPr>
          <a:xfrm>
            <a:off x="45924" y="10"/>
            <a:ext cx="12191980" cy="6857990"/>
          </a:xfrm>
          <a:prstGeom prst="rect">
            <a:avLst/>
          </a:prstGeom>
        </p:spPr>
      </p:pic>
      <p:sp>
        <p:nvSpPr>
          <p:cNvPr id="7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 dirty="0"/>
          </a:p>
        </p:txBody>
      </p:sp>
      <p:sp>
        <p:nvSpPr>
          <p:cNvPr id="2" name="Naslov 1"/>
          <p:cNvSpPr>
            <a:spLocks noGrp="1"/>
          </p:cNvSpPr>
          <p:nvPr>
            <p:ph type="ctrTitle"/>
          </p:nvPr>
        </p:nvSpPr>
        <p:spPr>
          <a:xfrm>
            <a:off x="7324344" y="3231931"/>
            <a:ext cx="4851642" cy="1805302"/>
          </a:xfr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hr-HR" sz="4400" dirty="0">
                <a:latin typeface="Times New Roman"/>
                <a:cs typeface="Calibri Light"/>
              </a:rPr>
              <a:t>Rješavanje problema rasporeda poslova pčelinjim algoritmima</a:t>
            </a:r>
          </a:p>
        </p:txBody>
      </p:sp>
      <p:sp>
        <p:nvSpPr>
          <p:cNvPr id="3" name="Podnaslov 2"/>
          <p:cNvSpPr>
            <a:spLocks noGrp="1"/>
          </p:cNvSpPr>
          <p:nvPr>
            <p:ph type="subTitle" idx="1"/>
          </p:nvPr>
        </p:nvSpPr>
        <p:spPr>
          <a:xfrm>
            <a:off x="7696646" y="5372073"/>
            <a:ext cx="4488412" cy="740792"/>
          </a:xfr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r-HR" dirty="0" err="1">
                <a:latin typeface="Times New Roman"/>
                <a:cs typeface="Calibri"/>
              </a:rPr>
              <a:t>Oremuš</a:t>
            </a:r>
            <a:r>
              <a:rPr lang="hr-HR">
                <a:latin typeface="Times New Roman"/>
                <a:cs typeface="Calibri"/>
              </a:rPr>
              <a:t> Tihana</a:t>
            </a:r>
          </a:p>
          <a:p>
            <a:r>
              <a:rPr lang="hr-HR">
                <a:latin typeface="Times New Roman"/>
                <a:cs typeface="Calibri"/>
              </a:rPr>
              <a:t>Stanišić Matea</a:t>
            </a:r>
          </a:p>
        </p:txBody>
      </p: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8" name="Slika 68" descr="Slika na kojoj se prikazuje objekt&#10;&#10;Opis je generiran uz visoku pouzdanost">
            <a:extLst>
              <a:ext uri="{FF2B5EF4-FFF2-40B4-BE49-F238E27FC236}">
                <a16:creationId xmlns:a16="http://schemas.microsoft.com/office/drawing/2014/main" id="{B42AE0D3-7960-4B76-96B6-4A402907E1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34778" y="130833"/>
            <a:ext cx="831012" cy="81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140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4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116238" y="6302974"/>
            <a:ext cx="3715109" cy="434167"/>
          </a:xfrm>
        </p:spPr>
        <p:txBody>
          <a:bodyPr>
            <a:noAutofit/>
          </a:bodyPr>
          <a:lstStyle/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odnaslov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356954"/>
                <a:ext cx="10515600" cy="5776566"/>
              </a:xfrm>
            </p:spPr>
            <p:txBody>
              <a:bodyPr vert="horz" lIns="91440" tIns="45720" rIns="91440" bIns="45720" rtlCol="0" anchor="t">
                <a:normAutofit fontScale="85000" lnSpcReduction="20000"/>
              </a:bodyPr>
              <a:lstStyle/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Faza zaposlenih pčela - pretražuje se okolina svakog od N izvora hrane i računa se količina nektara na njima</a:t>
                </a: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Faza pčela promatrača - pomnije se pretražuje okolina izvora hrane s većom količinom nektara</a:t>
                </a:r>
                <a:b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vjerojatnost odabir nekog izvora hrane: </a:t>
                </a:r>
                <a:b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br>
                  <a:rPr lang="hr-HR" b="0" i="1" dirty="0">
                    <a:solidFill>
                      <a:schemeClr val="bg1"/>
                    </a:solidFill>
                    <a:latin typeface="Cambria Math" panose="02040503050406030204" pitchFamily="18" charset="0"/>
                    <a:cs typeface="Calibri"/>
                  </a:rPr>
                </a:br>
                <a:r>
                  <a:rPr lang="hr-HR" b="0" i="1" dirty="0">
                    <a:solidFill>
                      <a:schemeClr val="bg1"/>
                    </a:solidFill>
                    <a:latin typeface="Cambria Math" panose="02040503050406030204" pitchFamily="18" charset="0"/>
                    <a:cs typeface="Calibri"/>
                  </a:rPr>
                  <a:t>		</a:t>
                </a:r>
                <a14:m>
                  <m:oMath xmlns:m="http://schemas.openxmlformats.org/officeDocument/2006/math"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′</m:t>
                    </m:r>
                    <m:r>
                      <a:rPr lang="hr-HR" b="0" i="1" baseline="-2500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𝑖</m:t>
                    </m:r>
                    <m:r>
                      <a:rPr lang="hr-HR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=1− </m:t>
                    </m:r>
                    <m:f>
                      <m:fPr>
                        <m:type m:val="skw"/>
                        <m:ctrlPr>
                          <a:rPr lang="hr-HR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hr-HR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𝑡𝑡</m:t>
                        </m:r>
                        <m:r>
                          <a:rPr lang="hr-HR" b="0" i="1" baseline="-2500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𝑖</m:t>
                        </m:r>
                      </m:num>
                      <m:den>
                        <m:nary>
                          <m:naryPr>
                            <m:chr m:val="∑"/>
                            <m:ctrlP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=1</m:t>
                            </m:r>
                          </m:sub>
                          <m:sup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𝑁</m:t>
                            </m:r>
                          </m:sup>
                          <m:e>
                            <m:r>
                              <a:rPr lang="hr-HR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𝑡𝑡</m:t>
                            </m:r>
                            <m:r>
                              <a:rPr lang="hr-HR" b="0" i="1" baseline="-25000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Calibri"/>
                              </a:rPr>
                              <m:t>𝑖</m:t>
                            </m:r>
                          </m:e>
                        </m:nary>
                      </m:den>
                    </m:f>
                    <m:r>
                      <a:rPr lang="hr-HR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 </m:t>
                    </m:r>
                  </m:oMath>
                </a14:m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 		</a:t>
                </a:r>
                <a14:m>
                  <m:oMath xmlns:m="http://schemas.openxmlformats.org/officeDocument/2006/math">
                    <m:r>
                      <a:rPr lang="hr-H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𝑝</m:t>
                    </m:r>
                    <m:r>
                      <a:rPr lang="hr-HR" b="0" i="1" baseline="-25000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𝑖</m:t>
                    </m:r>
                    <m:r>
                      <a:rPr lang="hr-HR" b="0" i="1" dirty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Calibri"/>
                      </a:rPr>
                      <m:t>= </m:t>
                    </m:r>
                    <m:f>
                      <m:fPr>
                        <m:type m:val="skw"/>
                        <m:ctrlP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fPr>
                      <m:num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𝑝</m:t>
                        </m:r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′</m:t>
                        </m:r>
                        <m:r>
                          <a:rPr lang="hr-HR" b="0" i="1" baseline="-25000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𝑖</m:t>
                        </m:r>
                      </m:num>
                      <m:den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𝑁</m:t>
                        </m:r>
                        <m:r>
                          <a:rPr lang="hr-HR" b="0" i="1" dirty="0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−1</m:t>
                        </m:r>
                      </m:den>
                    </m:f>
                  </m:oMath>
                </a14:m>
                <a:b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b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Faza pčela izviđača - kako algoritam ne bi zapeo u lokalnom optimumu nakon fiksiranog broja iteracija za redom nakon kojih se raspored Q</a:t>
                </a:r>
                <a:r>
                  <a:rPr lang="hr-HR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 nije poboljšao, isti se „</a:t>
                </a:r>
                <a:r>
                  <a:rPr lang="hr-HR" dirty="0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restarta</a:t>
                </a: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” ( </a:t>
                </a:r>
                <a:r>
                  <a:rPr lang="hr-HR" b="1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parametar 4 </a:t>
                </a: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)</a:t>
                </a:r>
                <a:b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</a:br>
                <a:r>
                  <a:rPr lang="hr-HR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zaposlena pčela       pčela izviđač       zaposlena pčela</a:t>
                </a:r>
              </a:p>
              <a:p>
                <a:pPr marL="0" indent="0">
                  <a:spcBef>
                    <a:spcPts val="600"/>
                  </a:spcBef>
                  <a:spcAft>
                    <a:spcPts val="600"/>
                  </a:spcAft>
                  <a:buNone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514350" indent="-514350">
                  <a:spcBef>
                    <a:spcPts val="600"/>
                  </a:spcBef>
                  <a:spcAft>
                    <a:spcPts val="600"/>
                  </a:spcAft>
                  <a:buAutoNum type="arabicPeriod"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endParaRPr lang="hr-HR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</p:txBody>
          </p:sp>
        </mc:Choice>
        <mc:Fallback>
          <p:sp>
            <p:nvSpPr>
              <p:cNvPr id="3" name="Podnaslov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356954"/>
                <a:ext cx="10515600" cy="5776566"/>
              </a:xfrm>
              <a:blipFill>
                <a:blip r:embed="rId3"/>
                <a:stretch>
                  <a:fillRect l="-754" t="-2534" r="-638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230F7CDF-F8B5-4201-8C49-FFE347BA9DBC}"/>
              </a:ext>
            </a:extLst>
          </p:cNvPr>
          <p:cNvCxnSpPr>
            <a:cxnSpLocks/>
          </p:cNvCxnSpPr>
          <p:nvPr/>
        </p:nvCxnSpPr>
        <p:spPr>
          <a:xfrm>
            <a:off x="5548919" y="2195053"/>
            <a:ext cx="378691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8" name="Ravni poveznik sa strelicom 7">
            <a:extLst>
              <a:ext uri="{FF2B5EF4-FFF2-40B4-BE49-F238E27FC236}">
                <a16:creationId xmlns:a16="http://schemas.microsoft.com/office/drawing/2014/main" id="{9785F6F1-D21A-4C28-AC10-0AC1C3212FCB}"/>
              </a:ext>
            </a:extLst>
          </p:cNvPr>
          <p:cNvCxnSpPr>
            <a:cxnSpLocks/>
          </p:cNvCxnSpPr>
          <p:nvPr/>
        </p:nvCxnSpPr>
        <p:spPr>
          <a:xfrm>
            <a:off x="3497693" y="5611092"/>
            <a:ext cx="317223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9" name="Ravni poveznik sa strelicom 8">
            <a:extLst>
              <a:ext uri="{FF2B5EF4-FFF2-40B4-BE49-F238E27FC236}">
                <a16:creationId xmlns:a16="http://schemas.microsoft.com/office/drawing/2014/main" id="{02D56446-7F88-4191-9D94-307EA3F90251}"/>
              </a:ext>
            </a:extLst>
          </p:cNvPr>
          <p:cNvCxnSpPr>
            <a:cxnSpLocks/>
          </p:cNvCxnSpPr>
          <p:nvPr/>
        </p:nvCxnSpPr>
        <p:spPr>
          <a:xfrm>
            <a:off x="5636168" y="5611092"/>
            <a:ext cx="29144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1" name="Tablica 10">
            <a:extLst>
              <a:ext uri="{FF2B5EF4-FFF2-40B4-BE49-F238E27FC236}">
                <a16:creationId xmlns:a16="http://schemas.microsoft.com/office/drawing/2014/main" id="{554C967D-4C21-464A-98CF-926FF7F721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901582"/>
              </p:ext>
            </p:extLst>
          </p:nvPr>
        </p:nvGraphicFramePr>
        <p:xfrm>
          <a:off x="3497695" y="2840706"/>
          <a:ext cx="5575300" cy="777240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308100">
                  <a:extLst>
                    <a:ext uri="{9D8B030D-6E8A-4147-A177-3AD203B41FA5}">
                      <a16:colId xmlns:a16="http://schemas.microsoft.com/office/drawing/2014/main" val="1798302839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43084412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157549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8736316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49695325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139485849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235437109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906542770"/>
                    </a:ext>
                  </a:extLst>
                </a:gridCol>
              </a:tblGrid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 </a:t>
                      </a:r>
                      <a:r>
                        <a:rPr lang="hr-HR" sz="1100" b="1" u="none" strike="noStrike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= </a:t>
                      </a:r>
                      <a:r>
                        <a:rPr lang="hr-HR" sz="1100" b="1" i="1" u="none" strike="noStrike" baseline="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best</a:t>
                      </a:r>
                      <a:r>
                        <a:rPr lang="hr-HR" sz="1100" b="1" i="1" u="none" strike="noStrike" baseline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*</a:t>
                      </a: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∑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7807678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ukupno zakašnjenje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206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233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185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250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1285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791494266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'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0,846693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0,839689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0,818677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0,856031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0,805447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0,833463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599107941"/>
                  </a:ext>
                </a:extLst>
              </a:tr>
              <a:tr h="198120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0,169339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0,167938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0,163735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0,171206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0,161089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0,166693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 dirty="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 dirty="0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066463918"/>
                  </a:ext>
                </a:extLst>
              </a:tr>
            </a:tbl>
          </a:graphicData>
        </a:graphic>
      </p:graphicFrame>
      <p:graphicFrame>
        <p:nvGraphicFramePr>
          <p:cNvPr id="12" name="Tablica 11">
            <a:extLst>
              <a:ext uri="{FF2B5EF4-FFF2-40B4-BE49-F238E27FC236}">
                <a16:creationId xmlns:a16="http://schemas.microsoft.com/office/drawing/2014/main" id="{81622FB8-CE82-4C95-B201-18ECB4F3AF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3005839"/>
              </p:ext>
            </p:extLst>
          </p:nvPr>
        </p:nvGraphicFramePr>
        <p:xfrm>
          <a:off x="3497693" y="3719630"/>
          <a:ext cx="5575301" cy="777220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468685">
                  <a:extLst>
                    <a:ext uri="{9D8B030D-6E8A-4147-A177-3AD203B41FA5}">
                      <a16:colId xmlns:a16="http://schemas.microsoft.com/office/drawing/2014/main" val="1516638669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2445562197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2662665202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4034892638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1719147913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3723068808"/>
                    </a:ext>
                  </a:extLst>
                </a:gridCol>
                <a:gridCol w="684436">
                  <a:extLst>
                    <a:ext uri="{9D8B030D-6E8A-4147-A177-3AD203B41FA5}">
                      <a16:colId xmlns:a16="http://schemas.microsoft.com/office/drawing/2014/main" val="4275431629"/>
                    </a:ext>
                  </a:extLst>
                </a:gridCol>
              </a:tblGrid>
              <a:tr h="265891">
                <a:tc>
                  <a:txBody>
                    <a:bodyPr/>
                    <a:lstStyle/>
                    <a:p>
                      <a:pPr algn="ctr" fontAlgn="b"/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</a:t>
                      </a:r>
                      <a:r>
                        <a:rPr lang="hr-HR" sz="1100" b="1" u="none" strike="noStrike" baseline="-25000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830468320"/>
                  </a:ext>
                </a:extLst>
              </a:tr>
              <a:tr h="265891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N*</a:t>
                      </a:r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r>
                        <a:rPr lang="hr-HR" sz="1100" b="1" u="none" strike="noStrike" baseline="-25000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0,966537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0,982412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1,000156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1,007626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1,016031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1,027237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145528680"/>
                  </a:ext>
                </a:extLst>
              </a:tr>
              <a:tr h="245438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floor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979237681"/>
                  </a:ext>
                </a:extLst>
              </a:tr>
            </a:tbl>
          </a:graphicData>
        </a:graphic>
      </p:graphicFrame>
      <p:sp>
        <p:nvSpPr>
          <p:cNvPr id="15" name="Rezervirano mjesto broja slajda 14">
            <a:extLst>
              <a:ext uri="{FF2B5EF4-FFF2-40B4-BE49-F238E27FC236}">
                <a16:creationId xmlns:a16="http://schemas.microsoft.com/office/drawing/2014/main" id="{87BF29DF-C399-42FD-802A-67978322C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6746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F06618E-1E24-4C43-9723-D3239801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9628" y="450272"/>
            <a:ext cx="4655127" cy="5957455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Autofit/>
          </a:bodyPr>
          <a:lstStyle/>
          <a:p>
            <a:pPr marL="92075">
              <a:spcBef>
                <a:spcPts val="0"/>
              </a:spcBef>
            </a:pP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ABC(N, </a:t>
            </a:r>
            <a:r>
              <a:rPr lang="hr-HR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epsilon</a:t>
            </a: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limit, </a:t>
            </a:r>
            <a:r>
              <a:rPr lang="hr-HR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alpha</a:t>
            </a: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hr-HR" sz="1200" b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="1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G </a:t>
            </a:r>
            <a:r>
              <a:rPr lang="hr-HR" sz="1200" b="1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 b="1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– </a:t>
            </a:r>
            <a:r>
              <a:rPr lang="hr-HR" sz="1200" b="1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improving</a:t>
            </a: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//nasumično inicijaliziraj početnu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populaciju  POP = (Q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 … , 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//inicijaliziraj dvije pomoćne varijable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za pamćenje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broja iteracija za kontroliranje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zaustavljanja glavne petlje;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G = 0,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= 0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//izračunamo</a:t>
            </a:r>
            <a:r>
              <a:rPr lang="hr-HR" sz="12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total </a:t>
            </a:r>
            <a:r>
              <a:rPr lang="hr-HR" sz="12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tardiness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za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svaki raspored 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b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//pamtimo najbolji raspored </a:t>
            </a:r>
            <a:r>
              <a:rPr lang="hr-HR" sz="12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</a:t>
            </a:r>
            <a:r>
              <a:rPr lang="hr-HR" sz="12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--- MAIN LOOP ---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hr-HR" sz="1200" u="sng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(G &lt;=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max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u="sng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AND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&lt;=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not-improving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//povećavamo G,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</a:t>
            </a:r>
            <a:r>
              <a:rPr lang="hr-HR" sz="1200" baseline="-250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ako se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raspored nije izmijenio, inače 0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EMPLOYED BEE ---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ONLOOKER BEE ---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--- SCOUT BEE ---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  //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update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hr-HR" sz="1200" i="1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best</a:t>
            </a:r>
            <a:r>
              <a:rPr lang="hr-HR" sz="12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br>
              <a:rPr lang="hr-HR" sz="1200" i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}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---END OF MAIN LOOP---</a:t>
            </a: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hr-HR" sz="1200" dirty="0">
                <a:solidFill>
                  <a:schemeClr val="bg1"/>
                </a:solidFill>
              </a:rPr>
            </a:br>
            <a:endParaRPr lang="hr-HR" sz="1200" dirty="0">
              <a:solidFill>
                <a:schemeClr val="bg1"/>
              </a:solidFill>
            </a:endParaRPr>
          </a:p>
        </p:txBody>
      </p:sp>
      <p:sp>
        <p:nvSpPr>
          <p:cNvPr id="3" name="Rezervirano mjesto sadržaja 2">
            <a:extLst>
              <a:ext uri="{FF2B5EF4-FFF2-40B4-BE49-F238E27FC236}">
                <a16:creationId xmlns:a16="http://schemas.microsoft.com/office/drawing/2014/main" id="{4102B97E-FF42-4957-8E17-028139780C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2392" y="350982"/>
            <a:ext cx="6642361" cy="5704378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hr-HR" sz="1400" b="1" dirty="0">
                <a:latin typeface="Courier New"/>
                <a:cs typeface="Courier New"/>
              </a:rPr>
              <a:t>--- EMPLOYED BEE ---</a:t>
            </a:r>
            <a:endParaRPr lang="hr-HR" sz="1400" dirty="0">
              <a:latin typeface="Courier New"/>
              <a:cs typeface="Courier New"/>
            </a:endParaRPr>
          </a:p>
          <a:p>
            <a:pPr marL="0" indent="0">
              <a:spcBef>
                <a:spcPts val="600"/>
              </a:spcBef>
              <a:buNone/>
            </a:pPr>
            <a:r>
              <a:rPr lang="hr-HR" sz="1400" dirty="0">
                <a:cs typeface="Times New Roman"/>
              </a:rPr>
              <a:t> </a:t>
            </a:r>
            <a:r>
              <a:rPr lang="hr-HR" sz="1400" u="sng" dirty="0">
                <a:cs typeface="Times New Roman"/>
              </a:rPr>
              <a:t>for</a:t>
            </a:r>
            <a:r>
              <a:rPr lang="hr-HR" sz="1400" dirty="0">
                <a:cs typeface="Times New Roman"/>
              </a:rPr>
              <a:t> (i=1,2,...,N){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hr-HR" sz="1400" dirty="0">
                <a:cs typeface="Times New Roman"/>
              </a:rPr>
              <a:t>            //pretražujemo okolinu svakog rasporeda 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  koristeći IG ili CROSSOVER </a:t>
            </a:r>
            <a:br>
              <a:rPr lang="hr-HR" sz="1400" dirty="0">
                <a:cs typeface="Times New Roman" panose="02020603050405020304" pitchFamily="18" charset="0"/>
              </a:rPr>
            </a:br>
            <a:r>
              <a:rPr lang="hr-HR" sz="1400" dirty="0">
                <a:cs typeface="Times New Roman"/>
              </a:rPr>
              <a:t>	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        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br>
              <a:rPr lang="hr-HR" sz="1400" dirty="0">
                <a:cs typeface="Times New Roman" panose="02020603050405020304" pitchFamily="18" charset="0"/>
              </a:rPr>
            </a:br>
            <a:r>
              <a:rPr lang="hr-HR" sz="1400" dirty="0">
                <a:cs typeface="Times New Roman"/>
              </a:rPr>
              <a:t>            //dodatno pretražujemo 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r>
              <a:rPr lang="hr-HR" sz="1400" dirty="0">
                <a:cs typeface="Times New Roman"/>
              </a:rPr>
              <a:t> čiji je TT  blizak TT od  </a:t>
            </a:r>
            <a:r>
              <a:rPr lang="hr-HR" sz="1400" i="1" dirty="0" err="1">
                <a:cs typeface="Times New Roman"/>
              </a:rPr>
              <a:t>best</a:t>
            </a:r>
            <a:r>
              <a:rPr lang="hr-HR" sz="1400" i="1" dirty="0">
                <a:cs typeface="Times New Roman"/>
              </a:rPr>
              <a:t>*  </a:t>
            </a:r>
            <a:r>
              <a:rPr lang="hr-HR" sz="1400" dirty="0">
                <a:cs typeface="Times New Roman"/>
              </a:rPr>
              <a:t>sa 1</a:t>
            </a:r>
            <a:br>
              <a:rPr lang="hr-HR" sz="1400" dirty="0">
                <a:cs typeface="Times New Roman" panose="02020603050405020304" pitchFamily="18" charset="0"/>
              </a:rPr>
            </a:br>
            <a:r>
              <a:rPr lang="hr-HR" sz="1400" dirty="0">
                <a:cs typeface="Times New Roman"/>
              </a:rPr>
              <a:t>            LOCAL SEARCH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hr-HR" sz="1400" dirty="0">
                <a:cs typeface="Times New Roman"/>
              </a:rPr>
              <a:t>            </a:t>
            </a:r>
            <a:r>
              <a:rPr lang="hr-HR" sz="1400" u="sng" dirty="0" err="1">
                <a:cs typeface="Times New Roman"/>
              </a:rPr>
              <a:t>if</a:t>
            </a:r>
            <a:r>
              <a:rPr lang="hr-HR" sz="1400" dirty="0">
                <a:cs typeface="Times New Roman"/>
              </a:rPr>
              <a:t> (TT(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r>
              <a:rPr lang="hr-HR" sz="1400" dirty="0">
                <a:cs typeface="Times New Roman"/>
              </a:rPr>
              <a:t>) &lt; TT(Q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)) </a:t>
            </a:r>
            <a:r>
              <a:rPr lang="hr-HR" sz="1400" u="sng" dirty="0" err="1">
                <a:cs typeface="Times New Roman"/>
              </a:rPr>
              <a:t>then</a:t>
            </a:r>
            <a:r>
              <a:rPr lang="hr-HR" sz="1400" dirty="0">
                <a:cs typeface="Times New Roman"/>
              </a:rPr>
              <a:t> </a:t>
            </a:r>
            <a:r>
              <a:rPr lang="hr-HR" sz="1400" dirty="0" err="1">
                <a:cs typeface="Times New Roman"/>
              </a:rPr>
              <a:t>update</a:t>
            </a:r>
            <a:r>
              <a:rPr lang="hr-HR" sz="1400" dirty="0">
                <a:cs typeface="Times New Roman"/>
              </a:rPr>
              <a:t> Q</a:t>
            </a:r>
            <a:r>
              <a:rPr lang="hr-HR" sz="1400" baseline="-25000" dirty="0">
                <a:cs typeface="Times New Roman"/>
              </a:rPr>
              <a:t>i</a:t>
            </a:r>
            <a:br>
              <a:rPr lang="hr-HR" sz="1400" baseline="-25000" dirty="0">
                <a:cs typeface="Times New Roman" panose="02020603050405020304" pitchFamily="18" charset="0"/>
              </a:rPr>
            </a:br>
            <a:r>
              <a:rPr lang="hr-HR" sz="1400" dirty="0">
                <a:cs typeface="Times New Roman"/>
              </a:rPr>
              <a:t>}</a:t>
            </a:r>
          </a:p>
          <a:p>
            <a:pPr marL="0" indent="0">
              <a:spcBef>
                <a:spcPts val="0"/>
              </a:spcBef>
              <a:buNone/>
            </a:pPr>
            <a:br>
              <a:rPr lang="hr-HR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 b="1" dirty="0">
                <a:latin typeface="Courier New"/>
                <a:cs typeface="Courier New"/>
              </a:rPr>
              <a:t>--- ONLOOKER BEE ---</a:t>
            </a:r>
            <a:br>
              <a:rPr lang="hr-HR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 dirty="0">
                <a:cs typeface="Times New Roman"/>
              </a:rPr>
              <a:t>//računamo vjerojatnost </a:t>
            </a:r>
            <a:r>
              <a:rPr lang="hr-HR" sz="1400" dirty="0" err="1">
                <a:cs typeface="Times New Roman"/>
              </a:rPr>
              <a:t>p</a:t>
            </a:r>
            <a:r>
              <a:rPr lang="hr-HR" sz="1400" baseline="-25000" dirty="0" err="1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 da neka pčela promatrač odabere taj raspored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 dirty="0">
                <a:cs typeface="Times New Roman"/>
              </a:rPr>
              <a:t>//na temelju tih vrijednosti raspoređujemo pčele promatrače po rasporedima</a:t>
            </a:r>
            <a:br>
              <a:rPr lang="hr-HR" sz="1400" dirty="0">
                <a:cs typeface="Times New Roman" panose="02020603050405020304" pitchFamily="18" charset="0"/>
              </a:rPr>
            </a:br>
            <a:endParaRPr lang="hr-HR" sz="1400" dirty="0">
              <a:cs typeface="Times New Roman" panose="02020603050405020304" pitchFamily="18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hr-HR" sz="1400" u="sng" dirty="0">
                <a:cs typeface="Times New Roman"/>
              </a:rPr>
              <a:t>for</a:t>
            </a:r>
            <a:r>
              <a:rPr lang="hr-HR" sz="1400" dirty="0">
                <a:cs typeface="Times New Roman"/>
              </a:rPr>
              <a:t> (i=1,2,...,N){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 dirty="0">
                <a:cs typeface="Times New Roman"/>
              </a:rPr>
              <a:t>             //za svaki raspored koji pčela odabere pretražujemo njegovu okolinu </a:t>
            </a:r>
            <a:br>
              <a:rPr lang="hr-HR" sz="1400" dirty="0">
                <a:cs typeface="Times New Roman"/>
              </a:rPr>
            </a:br>
            <a:r>
              <a:rPr lang="hr-HR" sz="1400" dirty="0">
                <a:cs typeface="Times New Roman"/>
              </a:rPr>
              <a:t>             sa IG-om      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        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r>
              <a:rPr lang="hr-HR" sz="1400" dirty="0">
                <a:cs typeface="Times New Roman"/>
              </a:rPr>
              <a:t>              </a:t>
            </a:r>
            <a:br>
              <a:rPr lang="hr-HR" sz="1400" dirty="0">
                <a:cs typeface="Times New Roman"/>
              </a:rPr>
            </a:br>
            <a:r>
              <a:rPr lang="hr-HR" sz="1400" dirty="0">
                <a:cs typeface="Times New Roman"/>
              </a:rPr>
              <a:t>             //dodatno pretražujemo 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r>
              <a:rPr lang="hr-HR" sz="1400" baseline="-25000" dirty="0">
                <a:cs typeface="Times New Roman"/>
              </a:rPr>
              <a:t> </a:t>
            </a:r>
            <a:r>
              <a:rPr lang="hr-HR" sz="1400" dirty="0">
                <a:cs typeface="Times New Roman"/>
              </a:rPr>
              <a:t>čiji je TT  blizak TT od  </a:t>
            </a:r>
            <a:r>
              <a:rPr lang="hr-HR" sz="1400" i="1" dirty="0" err="1">
                <a:cs typeface="Times New Roman"/>
              </a:rPr>
              <a:t>best</a:t>
            </a:r>
            <a:r>
              <a:rPr lang="hr-HR" sz="1400" i="1" dirty="0">
                <a:cs typeface="Times New Roman"/>
              </a:rPr>
              <a:t>*  </a:t>
            </a:r>
            <a:r>
              <a:rPr lang="hr-HR" sz="1400" dirty="0">
                <a:cs typeface="Times New Roman"/>
              </a:rPr>
              <a:t>sa</a:t>
            </a:r>
            <a:br>
              <a:rPr lang="hr-HR" sz="1400" dirty="0">
                <a:cs typeface="Times New Roman" panose="02020603050405020304" pitchFamily="18" charset="0"/>
              </a:rPr>
            </a:br>
            <a:r>
              <a:rPr lang="hr-HR" sz="1400" dirty="0">
                <a:cs typeface="Times New Roman"/>
              </a:rPr>
              <a:t>             LOCAL SEARCH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 dirty="0">
                <a:cs typeface="Times New Roman"/>
              </a:rPr>
              <a:t>             </a:t>
            </a:r>
            <a:r>
              <a:rPr lang="hr-HR" sz="1400" u="sng" dirty="0" err="1">
                <a:cs typeface="Times New Roman"/>
              </a:rPr>
              <a:t>if</a:t>
            </a:r>
            <a:r>
              <a:rPr lang="hr-HR" sz="1400" dirty="0">
                <a:cs typeface="Times New Roman"/>
              </a:rPr>
              <a:t> (TT(</a:t>
            </a:r>
            <a:r>
              <a:rPr lang="hr-HR" sz="1400" dirty="0" err="1">
                <a:cs typeface="Times New Roman"/>
              </a:rPr>
              <a:t>Q</a:t>
            </a:r>
            <a:r>
              <a:rPr lang="hr-HR" sz="1400" baseline="-25000" dirty="0" err="1">
                <a:cs typeface="Times New Roman"/>
              </a:rPr>
              <a:t>inew</a:t>
            </a:r>
            <a:r>
              <a:rPr lang="hr-HR" sz="1400" dirty="0">
                <a:cs typeface="Times New Roman"/>
              </a:rPr>
              <a:t>) &lt; TT(Q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)) </a:t>
            </a:r>
            <a:r>
              <a:rPr lang="hr-HR" sz="1400" u="sng" dirty="0" err="1">
                <a:cs typeface="Times New Roman"/>
              </a:rPr>
              <a:t>then</a:t>
            </a:r>
            <a:r>
              <a:rPr lang="hr-HR" sz="1400" dirty="0">
                <a:cs typeface="Times New Roman"/>
              </a:rPr>
              <a:t> </a:t>
            </a:r>
            <a:r>
              <a:rPr lang="hr-HR" sz="1400" dirty="0" err="1">
                <a:cs typeface="Times New Roman"/>
              </a:rPr>
              <a:t>update</a:t>
            </a:r>
            <a:r>
              <a:rPr lang="hr-HR" sz="1400" dirty="0">
                <a:cs typeface="Times New Roman"/>
              </a:rPr>
              <a:t> Q</a:t>
            </a:r>
            <a:r>
              <a:rPr lang="hr-HR" sz="1400" baseline="-25000" dirty="0">
                <a:cs typeface="Times New Roman"/>
              </a:rPr>
              <a:t>i</a:t>
            </a:r>
          </a:p>
          <a:p>
            <a:pPr marL="0" indent="0">
              <a:buNone/>
            </a:pPr>
            <a:r>
              <a:rPr lang="hr-HR" sz="1400" dirty="0">
                <a:cs typeface="Times New Roman"/>
              </a:rPr>
              <a:t>}</a:t>
            </a:r>
            <a:br>
              <a:rPr lang="hr-HR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4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400" b="1" dirty="0">
                <a:latin typeface="Courier New"/>
                <a:cs typeface="Courier New"/>
              </a:rPr>
              <a:t>--- SCOUT BEE ---</a:t>
            </a:r>
          </a:p>
          <a:p>
            <a:pPr marL="0" indent="0">
              <a:buNone/>
            </a:pPr>
            <a:r>
              <a:rPr lang="hr-HR" sz="1400" u="sng" dirty="0">
                <a:cs typeface="Times New Roman"/>
              </a:rPr>
              <a:t>for</a:t>
            </a:r>
            <a:r>
              <a:rPr lang="hr-HR" sz="1400" dirty="0">
                <a:cs typeface="Times New Roman"/>
              </a:rPr>
              <a:t> (i=1,2,...,N){</a:t>
            </a:r>
          </a:p>
          <a:p>
            <a:pPr marL="0" indent="0">
              <a:buNone/>
            </a:pPr>
            <a:r>
              <a:rPr lang="hr-HR" sz="1400" dirty="0">
                <a:cs typeface="Times New Roman"/>
              </a:rPr>
              <a:t>             </a:t>
            </a:r>
            <a:r>
              <a:rPr lang="hr-HR" sz="1400" u="sng" dirty="0" err="1">
                <a:cs typeface="Times New Roman"/>
              </a:rPr>
              <a:t>if</a:t>
            </a:r>
            <a:r>
              <a:rPr lang="hr-HR" sz="1400" dirty="0">
                <a:cs typeface="Times New Roman"/>
              </a:rPr>
              <a:t> (izvor hrane 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 se nije promijenio u vremenu 'limit’)  </a:t>
            </a:r>
            <a:r>
              <a:rPr lang="hr-HR" sz="1400" u="sng" dirty="0" err="1">
                <a:cs typeface="Times New Roman"/>
              </a:rPr>
              <a:t>then</a:t>
            </a:r>
            <a:r>
              <a:rPr lang="hr-HR" sz="1400" dirty="0">
                <a:cs typeface="Times New Roman"/>
              </a:rPr>
              <a:t> </a:t>
            </a:r>
            <a:r>
              <a:rPr lang="hr-HR" sz="1400" dirty="0" err="1">
                <a:cs typeface="Times New Roman"/>
              </a:rPr>
              <a:t>reset</a:t>
            </a:r>
            <a:r>
              <a:rPr lang="hr-HR" sz="1400" dirty="0">
                <a:cs typeface="Times New Roman"/>
              </a:rPr>
              <a:t> Q</a:t>
            </a:r>
            <a:r>
              <a:rPr lang="hr-HR" sz="1400" baseline="-25000" dirty="0">
                <a:cs typeface="Times New Roman"/>
              </a:rPr>
              <a:t>i</a:t>
            </a:r>
            <a:r>
              <a:rPr lang="hr-HR" sz="1400" dirty="0">
                <a:cs typeface="Times New Roman"/>
              </a:rPr>
              <a:t> nasumično</a:t>
            </a:r>
          </a:p>
          <a:p>
            <a:pPr marL="0" indent="0">
              <a:spcBef>
                <a:spcPts val="0"/>
              </a:spcBef>
              <a:buNone/>
            </a:pPr>
            <a:r>
              <a:rPr lang="hr-HR" sz="1400" dirty="0"/>
              <a:t>}</a:t>
            </a:r>
            <a:endParaRPr lang="hr-HR" sz="1400" dirty="0">
              <a:cs typeface="Calibri"/>
            </a:endParaRPr>
          </a:p>
        </p:txBody>
      </p:sp>
      <p:cxnSp>
        <p:nvCxnSpPr>
          <p:cNvPr id="5" name="Ravni poveznik sa strelicom 4">
            <a:extLst>
              <a:ext uri="{FF2B5EF4-FFF2-40B4-BE49-F238E27FC236}">
                <a16:creationId xmlns:a16="http://schemas.microsoft.com/office/drawing/2014/main" id="{82FBFB93-B5C4-446A-9AD7-F34287F16B0A}"/>
              </a:ext>
            </a:extLst>
          </p:cNvPr>
          <p:cNvCxnSpPr/>
          <p:nvPr/>
        </p:nvCxnSpPr>
        <p:spPr>
          <a:xfrm>
            <a:off x="6627676" y="1328322"/>
            <a:ext cx="1939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Ravni poveznik sa strelicom 6">
            <a:extLst>
              <a:ext uri="{FF2B5EF4-FFF2-40B4-BE49-F238E27FC236}">
                <a16:creationId xmlns:a16="http://schemas.microsoft.com/office/drawing/2014/main" id="{5981CC21-187A-4C90-A05C-FFA93DE596E5}"/>
              </a:ext>
            </a:extLst>
          </p:cNvPr>
          <p:cNvCxnSpPr/>
          <p:nvPr/>
        </p:nvCxnSpPr>
        <p:spPr>
          <a:xfrm>
            <a:off x="7104554" y="3698332"/>
            <a:ext cx="19396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" name="TekstniOkvir 5">
            <a:extLst>
              <a:ext uri="{FF2B5EF4-FFF2-40B4-BE49-F238E27FC236}">
                <a16:creationId xmlns:a16="http://schemas.microsoft.com/office/drawing/2014/main" id="{8C4479D2-14D5-484C-BEC8-06A88DBB86F6}"/>
              </a:ext>
            </a:extLst>
          </p:cNvPr>
          <p:cNvSpPr txBox="1"/>
          <p:nvPr/>
        </p:nvSpPr>
        <p:spPr>
          <a:xfrm>
            <a:off x="1414900" y="27816"/>
            <a:ext cx="24845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>
                <a:latin typeface="Courier New" panose="02070309020205020404" pitchFamily="49" charset="0"/>
                <a:cs typeface="Courier New" panose="02070309020205020404" pitchFamily="49" charset="0"/>
              </a:rPr>
              <a:t>Pseudo kod</a:t>
            </a:r>
          </a:p>
          <a:p>
            <a:endParaRPr lang="hr-HR"/>
          </a:p>
        </p:txBody>
      </p:sp>
      <p:sp>
        <p:nvSpPr>
          <p:cNvPr id="11" name="Rezervirano mjesto broja slajda 10">
            <a:extLst>
              <a:ext uri="{FF2B5EF4-FFF2-40B4-BE49-F238E27FC236}">
                <a16:creationId xmlns:a16="http://schemas.microsoft.com/office/drawing/2014/main" id="{2AB864BB-CEDD-41A5-8A0D-9AB48584D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fld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978853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 dirty="0">
                <a:solidFill>
                  <a:schemeClr val="bg1"/>
                </a:solidFill>
                <a:latin typeface="Times New Roman"/>
                <a:cs typeface="Calibri Light"/>
              </a:rPr>
              <a:t>Korištene metode za pretraživanje okoline izvora hrane</a:t>
            </a:r>
            <a:endParaRPr lang="sr-Latn-RS" dirty="0">
              <a:solidFill>
                <a:schemeClr val="bg1"/>
              </a:solidFill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 dirty="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 dirty="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064527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4410254" y="270234"/>
            <a:ext cx="3371491" cy="1216623"/>
          </a:xfrm>
        </p:spPr>
        <p:txBody>
          <a:bodyPr>
            <a:normAutofit/>
          </a:bodyPr>
          <a:lstStyle/>
          <a:p>
            <a:pPr algn="ctr"/>
            <a:r>
              <a:rPr lang="hr-HR" dirty="0">
                <a:solidFill>
                  <a:schemeClr val="bg1"/>
                </a:solidFill>
                <a:latin typeface="Times New Roman"/>
                <a:cs typeface="Calibri Light"/>
              </a:rPr>
              <a:t>Križanja</a:t>
            </a:r>
            <a:endParaRPr lang="sr-Latn-RS" dirty="0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406107"/>
            <a:ext cx="10515600" cy="501527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Binarni operator koji iz dva rasporeda (Q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&amp;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*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 stvara novi raspored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Kombinacija operatora</a:t>
            </a: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PMX </a:t>
            </a: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OX</a:t>
            </a: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OX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– OX kojemu točke prekida nisu nasumično odabrane, već ide po svim mogućim točkama prekida i pronalazi onu kombinaciju koja daje najbolji raspored</a:t>
            </a: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Heuristički operator križanja</a:t>
            </a: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Heuristički operator križanja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– HX koji ne odabire na slučajan način prvi posao u rasporedu već ide po svim mogućnostima i odabire najbolji slučaj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Na nasumičan način odabrali smo u svakoj iteraciji jednu od 13 mogućih kombinacija operatora</a:t>
            </a:r>
          </a:p>
          <a:p>
            <a:pPr marL="457200" lvl="1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85253C0F-8B9D-4130-B2C9-400A76871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13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83994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Rezervirano mjesto sadržaja 7">
            <a:extLst>
              <a:ext uri="{FF2B5EF4-FFF2-40B4-BE49-F238E27FC236}">
                <a16:creationId xmlns:a16="http://schemas.microsoft.com/office/drawing/2014/main" id="{4FA52C58-3E23-40EF-80B2-E0B4BEC8D4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3666523"/>
              </p:ext>
            </p:extLst>
          </p:nvPr>
        </p:nvGraphicFramePr>
        <p:xfrm>
          <a:off x="529086" y="782947"/>
          <a:ext cx="10515600" cy="5014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Primjena algoritma na naš problem</a:t>
            </a:r>
            <a:endParaRPr lang="sr-Latn-RS" sz="14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3" name="Tablica 42">
            <a:extLst>
              <a:ext uri="{FF2B5EF4-FFF2-40B4-BE49-F238E27FC236}">
                <a16:creationId xmlns:a16="http://schemas.microsoft.com/office/drawing/2014/main" id="{26B7F6BD-30E5-4AC1-893E-46D3E8D0DD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02315722"/>
              </p:ext>
            </p:extLst>
          </p:nvPr>
        </p:nvGraphicFramePr>
        <p:xfrm>
          <a:off x="546628" y="338865"/>
          <a:ext cx="2790370" cy="2303030"/>
        </p:xfrm>
        <a:graphic>
          <a:graphicData uri="http://schemas.openxmlformats.org/drawingml/2006/table">
            <a:tbl>
              <a:tblPr/>
              <a:tblGrid>
                <a:gridCol w="279037">
                  <a:extLst>
                    <a:ext uri="{9D8B030D-6E8A-4147-A177-3AD203B41FA5}">
                      <a16:colId xmlns:a16="http://schemas.microsoft.com/office/drawing/2014/main" val="3713856915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4231744473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184330705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345687643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73605749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580416084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825539095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559831212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2104043990"/>
                    </a:ext>
                  </a:extLst>
                </a:gridCol>
                <a:gridCol w="279037">
                  <a:extLst>
                    <a:ext uri="{9D8B030D-6E8A-4147-A177-3AD203B41FA5}">
                      <a16:colId xmlns:a16="http://schemas.microsoft.com/office/drawing/2014/main" val="828577383"/>
                    </a:ext>
                  </a:extLst>
                </a:gridCol>
              </a:tblGrid>
              <a:tr h="230303">
                <a:tc>
                  <a:txBody>
                    <a:bodyPr/>
                    <a:lstStyle/>
                    <a:p>
                      <a:pPr algn="l" fontAlgn="b"/>
                      <a:endParaRPr lang="hr-HR" sz="1100" b="1" i="0" u="none" strike="noStrike">
                        <a:solidFill>
                          <a:srgbClr val="000000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236054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17626492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84823197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421021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0831059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040739536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855850373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42092411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6922121"/>
                  </a:ext>
                </a:extLst>
              </a:tr>
              <a:tr h="230303"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FB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100" b="1" i="0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48310015"/>
                  </a:ext>
                </a:extLst>
              </a:tr>
            </a:tbl>
          </a:graphicData>
        </a:graphic>
      </p:graphicFrame>
      <p:grpSp>
        <p:nvGrpSpPr>
          <p:cNvPr id="35" name="Grupa 34">
            <a:extLst>
              <a:ext uri="{FF2B5EF4-FFF2-40B4-BE49-F238E27FC236}">
                <a16:creationId xmlns:a16="http://schemas.microsoft.com/office/drawing/2014/main" id="{CB8C4283-FBC4-4942-8703-24E3ACA8D4BA}"/>
              </a:ext>
            </a:extLst>
          </p:cNvPr>
          <p:cNvGrpSpPr/>
          <p:nvPr/>
        </p:nvGrpSpPr>
        <p:grpSpPr>
          <a:xfrm>
            <a:off x="231116" y="2783457"/>
            <a:ext cx="3421398" cy="3908762"/>
            <a:chOff x="231331" y="2672250"/>
            <a:chExt cx="3421398" cy="3908762"/>
          </a:xfrm>
        </p:grpSpPr>
        <p:sp>
          <p:nvSpPr>
            <p:cNvPr id="44" name="TekstniOkvir 43">
              <a:extLst>
                <a:ext uri="{FF2B5EF4-FFF2-40B4-BE49-F238E27FC236}">
                  <a16:creationId xmlns:a16="http://schemas.microsoft.com/office/drawing/2014/main" id="{551691E0-FE59-4CBB-B86F-4F72C8EDDA9A}"/>
                </a:ext>
              </a:extLst>
            </p:cNvPr>
            <p:cNvSpPr txBox="1"/>
            <p:nvPr/>
          </p:nvSpPr>
          <p:spPr>
            <a:xfrm>
              <a:off x="231331" y="2672250"/>
              <a:ext cx="3421398" cy="39087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Roditelji:</a:t>
              </a:r>
            </a:p>
            <a:p>
              <a:pPr lvl="0" algn="ctr"/>
              <a:b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Dijete:</a:t>
              </a: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Prvi posao odabiremo na nasumičan način:</a:t>
              </a:r>
            </a:p>
            <a:p>
              <a:pPr lvl="0" algn="ctr"/>
              <a:b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lvl="0" algn="ctr"/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</a:p>
            <a:p>
              <a:pPr lvl="0" algn="ctr"/>
              <a:endParaRPr lang="hr-HR" sz="16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endParaRPr lang="hr-HR" sz="240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3" name="Objekt 2">
              <a:extLst>
                <a:ext uri="{FF2B5EF4-FFF2-40B4-BE49-F238E27FC236}">
                  <a16:creationId xmlns:a16="http://schemas.microsoft.com/office/drawing/2014/main" id="{FA5E3918-E075-4343-A100-5D03CAA41BB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867751532"/>
                </p:ext>
              </p:extLst>
            </p:nvPr>
          </p:nvGraphicFramePr>
          <p:xfrm>
            <a:off x="669648" y="3345828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3" name="Worksheet" r:id="rId8" imgW="2545009" imgH="182833" progId="Excel.Sheet.12">
                    <p:embed/>
                  </p:oleObj>
                </mc:Choice>
                <mc:Fallback>
                  <p:oleObj name="Worksheet" r:id="rId8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669648" y="3345828"/>
                          <a:ext cx="2544763" cy="182563"/>
                        </a:xfrm>
                        <a:prstGeom prst="rect">
                          <a:avLst/>
                        </a:prstGeom>
                        <a:solidFill>
                          <a:schemeClr val="tx1"/>
                        </a:solidFill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kt 3">
              <a:extLst>
                <a:ext uri="{FF2B5EF4-FFF2-40B4-BE49-F238E27FC236}">
                  <a16:creationId xmlns:a16="http://schemas.microsoft.com/office/drawing/2014/main" id="{F32E17FC-39AE-4A72-B704-60A5FFBD09B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998292"/>
                </p:ext>
              </p:extLst>
            </p:nvPr>
          </p:nvGraphicFramePr>
          <p:xfrm>
            <a:off x="669648" y="3032817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4" name="Worksheet" r:id="rId10" imgW="2545009" imgH="182833" progId="Excel.Sheet.12">
                    <p:embed/>
                  </p:oleObj>
                </mc:Choice>
                <mc:Fallback>
                  <p:oleObj name="Worksheet" r:id="rId10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669648" y="3032817"/>
                          <a:ext cx="2544763" cy="182563"/>
                        </a:xfrm>
                        <a:prstGeom prst="rect">
                          <a:avLst/>
                        </a:prstGeom>
                        <a:ln>
                          <a:noFill/>
                        </a:ln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kt 5">
              <a:extLst>
                <a:ext uri="{FF2B5EF4-FFF2-40B4-BE49-F238E27FC236}">
                  <a16:creationId xmlns:a16="http://schemas.microsoft.com/office/drawing/2014/main" id="{9EC81074-C021-4803-9CD0-EFC6EDC7532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2617181"/>
                </p:ext>
              </p:extLst>
            </p:nvPr>
          </p:nvGraphicFramePr>
          <p:xfrm>
            <a:off x="669648" y="4467846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5" name="Worksheet" r:id="rId12" imgW="2545009" imgH="182833" progId="Excel.Sheet.12">
                    <p:embed/>
                  </p:oleObj>
                </mc:Choice>
                <mc:Fallback>
                  <p:oleObj name="Worksheet" r:id="rId12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669648" y="4467846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kt 6">
              <a:extLst>
                <a:ext uri="{FF2B5EF4-FFF2-40B4-BE49-F238E27FC236}">
                  <a16:creationId xmlns:a16="http://schemas.microsoft.com/office/drawing/2014/main" id="{8AFD4744-C3A5-4B6D-AF3E-7C5A8C3863A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45231822"/>
                </p:ext>
              </p:extLst>
            </p:nvPr>
          </p:nvGraphicFramePr>
          <p:xfrm>
            <a:off x="669647" y="4786666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6" name="Worksheet" r:id="rId14" imgW="2545009" imgH="182833" progId="Excel.Sheet.12">
                    <p:embed/>
                  </p:oleObj>
                </mc:Choice>
                <mc:Fallback>
                  <p:oleObj name="Worksheet" r:id="rId14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669647" y="4786666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kt 9">
              <a:extLst>
                <a:ext uri="{FF2B5EF4-FFF2-40B4-BE49-F238E27FC236}">
                  <a16:creationId xmlns:a16="http://schemas.microsoft.com/office/drawing/2014/main" id="{463160F4-5394-4862-BCD9-AF7A40F4A3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607988"/>
                </p:ext>
              </p:extLst>
            </p:nvPr>
          </p:nvGraphicFramePr>
          <p:xfrm>
            <a:off x="669647" y="5121722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7" name="Worksheet" r:id="rId16" imgW="2545009" imgH="182833" progId="Excel.Sheet.12">
                    <p:embed/>
                  </p:oleObj>
                </mc:Choice>
                <mc:Fallback>
                  <p:oleObj name="Worksheet" r:id="rId16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7"/>
                        <a:stretch>
                          <a:fillRect/>
                        </a:stretch>
                      </p:blipFill>
                      <p:spPr>
                        <a:xfrm>
                          <a:off x="669647" y="5121722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2" name="Objekt 11">
              <a:extLst>
                <a:ext uri="{FF2B5EF4-FFF2-40B4-BE49-F238E27FC236}">
                  <a16:creationId xmlns:a16="http://schemas.microsoft.com/office/drawing/2014/main" id="{B6442373-EB57-40E8-97FD-7140DCB2412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57167209"/>
                </p:ext>
              </p:extLst>
            </p:nvPr>
          </p:nvGraphicFramePr>
          <p:xfrm>
            <a:off x="669647" y="5454657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8" name="Worksheet" r:id="rId18" imgW="2545009" imgH="182833" progId="Excel.Sheet.12">
                    <p:embed/>
                  </p:oleObj>
                </mc:Choice>
                <mc:Fallback>
                  <p:oleObj name="Worksheet" r:id="rId18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669647" y="5454657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4" name="Objekt 13">
              <a:extLst>
                <a:ext uri="{FF2B5EF4-FFF2-40B4-BE49-F238E27FC236}">
                  <a16:creationId xmlns:a16="http://schemas.microsoft.com/office/drawing/2014/main" id="{C84FD1B8-A374-4BFE-A1ED-C15257129C6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50121626"/>
                </p:ext>
              </p:extLst>
            </p:nvPr>
          </p:nvGraphicFramePr>
          <p:xfrm>
            <a:off x="669647" y="5918040"/>
            <a:ext cx="2544763" cy="18256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99" name="Worksheet" r:id="rId20" imgW="2545009" imgH="182833" progId="Excel.Sheet.12">
                    <p:embed/>
                  </p:oleObj>
                </mc:Choice>
                <mc:Fallback>
                  <p:oleObj name="Worksheet" r:id="rId20" imgW="2545009" imgH="182833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669647" y="5918040"/>
                          <a:ext cx="2544763" cy="18256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7" name="Grupa 26">
            <a:extLst>
              <a:ext uri="{FF2B5EF4-FFF2-40B4-BE49-F238E27FC236}">
                <a16:creationId xmlns:a16="http://schemas.microsoft.com/office/drawing/2014/main" id="{FBC17245-E0D0-4B10-AF4B-83131D97F1A1}"/>
              </a:ext>
            </a:extLst>
          </p:cNvPr>
          <p:cNvGrpSpPr/>
          <p:nvPr/>
        </p:nvGrpSpPr>
        <p:grpSpPr>
          <a:xfrm>
            <a:off x="7192687" y="3995051"/>
            <a:ext cx="4708170" cy="1868651"/>
            <a:chOff x="7192687" y="3995051"/>
            <a:chExt cx="4708170" cy="1868651"/>
          </a:xfrm>
        </p:grpSpPr>
        <p:grpSp>
          <p:nvGrpSpPr>
            <p:cNvPr id="24" name="Grupa 23">
              <a:extLst>
                <a:ext uri="{FF2B5EF4-FFF2-40B4-BE49-F238E27FC236}">
                  <a16:creationId xmlns:a16="http://schemas.microsoft.com/office/drawing/2014/main" id="{34E160BC-7468-4402-A4DB-8D0E32AA9701}"/>
                </a:ext>
              </a:extLst>
            </p:cNvPr>
            <p:cNvGrpSpPr/>
            <p:nvPr/>
          </p:nvGrpSpPr>
          <p:grpSpPr>
            <a:xfrm>
              <a:off x="7192687" y="3995051"/>
              <a:ext cx="4708170" cy="1868651"/>
              <a:chOff x="7151503" y="3713888"/>
              <a:chExt cx="4708170" cy="1868651"/>
            </a:xfrm>
          </p:grpSpPr>
          <p:sp>
            <p:nvSpPr>
              <p:cNvPr id="53" name="TekstniOkvir 52">
                <a:extLst>
                  <a:ext uri="{FF2B5EF4-FFF2-40B4-BE49-F238E27FC236}">
                    <a16:creationId xmlns:a16="http://schemas.microsoft.com/office/drawing/2014/main" id="{B49A2408-0611-44D6-9CB1-F620DE8EE1EC}"/>
                  </a:ext>
                </a:extLst>
              </p:cNvPr>
              <p:cNvSpPr txBox="1"/>
              <p:nvPr/>
            </p:nvSpPr>
            <p:spPr>
              <a:xfrm>
                <a:off x="7151503" y="4012879"/>
                <a:ext cx="1867295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hr-HR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= (14)(937)(8265)</a:t>
                </a:r>
                <a:b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 = 1 9 3 8 2</a:t>
                </a:r>
              </a:p>
              <a:p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endParaRPr lang="hr-HR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hr-HR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aphicFrame>
            <p:nvGraphicFramePr>
              <p:cNvPr id="23" name="Objekt 22">
                <a:extLst>
                  <a:ext uri="{FF2B5EF4-FFF2-40B4-BE49-F238E27FC236}">
                    <a16:creationId xmlns:a16="http://schemas.microsoft.com/office/drawing/2014/main" id="{BC580AD1-F3CE-4A69-B2F0-CE5D594F77A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8751127"/>
                  </p:ext>
                </p:extLst>
              </p:nvPr>
            </p:nvGraphicFramePr>
            <p:xfrm>
              <a:off x="9736074" y="5316316"/>
              <a:ext cx="2096050" cy="150372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0" name="Worksheet" r:id="rId22" imgW="2545009" imgH="182833" progId="Excel.Sheet.12">
                      <p:embed/>
                    </p:oleObj>
                  </mc:Choice>
                  <mc:Fallback>
                    <p:oleObj name="Worksheet" r:id="rId22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9736074" y="5316316"/>
                            <a:ext cx="2096050" cy="150372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7" name="Objekt 46">
                <a:extLst>
                  <a:ext uri="{FF2B5EF4-FFF2-40B4-BE49-F238E27FC236}">
                    <a16:creationId xmlns:a16="http://schemas.microsoft.com/office/drawing/2014/main" id="{9CD43701-115E-4149-9B2A-15058A7819E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30826250"/>
                  </p:ext>
                </p:extLst>
              </p:nvPr>
            </p:nvGraphicFramePr>
            <p:xfrm>
              <a:off x="9736074" y="3713888"/>
              <a:ext cx="2123599" cy="1523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1" name="Worksheet" r:id="rId24" imgW="2545009" imgH="182833" progId="Excel.Sheet.12">
                      <p:embed/>
                    </p:oleObj>
                  </mc:Choice>
                  <mc:Fallback>
                    <p:oleObj name="Worksheet" r:id="rId24" imgW="2545009" imgH="182833" progId="Excel.Sheet.12">
                      <p:embed/>
                      <p:pic>
                        <p:nvPicPr>
                          <p:cNvPr id="18" name="Objekt 17">
                            <a:extLst>
                              <a:ext uri="{FF2B5EF4-FFF2-40B4-BE49-F238E27FC236}">
                                <a16:creationId xmlns:a16="http://schemas.microsoft.com/office/drawing/2014/main" id="{8E8A22F7-DC94-46F3-BB06-2B2D23C7049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5"/>
                          <a:stretch>
                            <a:fillRect/>
                          </a:stretch>
                        </p:blipFill>
                        <p:spPr>
                          <a:xfrm>
                            <a:off x="9736074" y="3713888"/>
                            <a:ext cx="2123599" cy="1523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50" name="Ravni poveznik sa strelicom 49">
              <a:extLst>
                <a:ext uri="{FF2B5EF4-FFF2-40B4-BE49-F238E27FC236}">
                  <a16:creationId xmlns:a16="http://schemas.microsoft.com/office/drawing/2014/main" id="{9CF790B1-EFC7-48D1-95CF-F67C23530AFD}"/>
                </a:ext>
              </a:extLst>
            </p:cNvPr>
            <p:cNvCxnSpPr/>
            <p:nvPr/>
          </p:nvCxnSpPr>
          <p:spPr>
            <a:xfrm>
              <a:off x="9394452" y="4071225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55" name="Ravni poveznik sa strelicom 54">
              <a:extLst>
                <a:ext uri="{FF2B5EF4-FFF2-40B4-BE49-F238E27FC236}">
                  <a16:creationId xmlns:a16="http://schemas.microsoft.com/office/drawing/2014/main" id="{C4D137A8-E65C-4D6D-A49B-A0553989A073}"/>
                </a:ext>
              </a:extLst>
            </p:cNvPr>
            <p:cNvCxnSpPr/>
            <p:nvPr/>
          </p:nvCxnSpPr>
          <p:spPr>
            <a:xfrm>
              <a:off x="9394452" y="5672665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9" name="Grupa 8">
            <a:extLst>
              <a:ext uri="{FF2B5EF4-FFF2-40B4-BE49-F238E27FC236}">
                <a16:creationId xmlns:a16="http://schemas.microsoft.com/office/drawing/2014/main" id="{B49549F0-5781-4C77-8816-FDE6055DF095}"/>
              </a:ext>
            </a:extLst>
          </p:cNvPr>
          <p:cNvGrpSpPr/>
          <p:nvPr/>
        </p:nvGrpSpPr>
        <p:grpSpPr>
          <a:xfrm>
            <a:off x="7193487" y="638875"/>
            <a:ext cx="4668974" cy="2013858"/>
            <a:chOff x="7162046" y="519568"/>
            <a:chExt cx="4668974" cy="2013858"/>
          </a:xfrm>
        </p:grpSpPr>
        <p:grpSp>
          <p:nvGrpSpPr>
            <p:cNvPr id="22" name="Grupa 21">
              <a:extLst>
                <a:ext uri="{FF2B5EF4-FFF2-40B4-BE49-F238E27FC236}">
                  <a16:creationId xmlns:a16="http://schemas.microsoft.com/office/drawing/2014/main" id="{0698E6D9-6A66-4267-98D1-2F84A4DADA44}"/>
                </a:ext>
              </a:extLst>
            </p:cNvPr>
            <p:cNvGrpSpPr/>
            <p:nvPr/>
          </p:nvGrpSpPr>
          <p:grpSpPr>
            <a:xfrm>
              <a:off x="9707419" y="664061"/>
              <a:ext cx="2123601" cy="1869365"/>
              <a:chOff x="9736074" y="569139"/>
              <a:chExt cx="2123601" cy="1869365"/>
            </a:xfrm>
          </p:grpSpPr>
          <p:graphicFrame>
            <p:nvGraphicFramePr>
              <p:cNvPr id="18" name="Objekt 17">
                <a:extLst>
                  <a:ext uri="{FF2B5EF4-FFF2-40B4-BE49-F238E27FC236}">
                    <a16:creationId xmlns:a16="http://schemas.microsoft.com/office/drawing/2014/main" id="{8E8A22F7-DC94-46F3-BB06-2B2D23C7049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77372451"/>
                  </p:ext>
                </p:extLst>
              </p:nvPr>
            </p:nvGraphicFramePr>
            <p:xfrm>
              <a:off x="9736076" y="569139"/>
              <a:ext cx="2123599" cy="15234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2" name="Worksheet" r:id="rId26" imgW="2545009" imgH="182833" progId="Excel.Sheet.12">
                      <p:embed/>
                    </p:oleObj>
                  </mc:Choice>
                  <mc:Fallback>
                    <p:oleObj name="Worksheet" r:id="rId26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9736076" y="569139"/>
                            <a:ext cx="2123599" cy="15234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0" name="Objekt 19">
                <a:extLst>
                  <a:ext uri="{FF2B5EF4-FFF2-40B4-BE49-F238E27FC236}">
                    <a16:creationId xmlns:a16="http://schemas.microsoft.com/office/drawing/2014/main" id="{7AC47940-00B5-4D72-99F8-C06928C0FF4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3993470"/>
                  </p:ext>
                </p:extLst>
              </p:nvPr>
            </p:nvGraphicFramePr>
            <p:xfrm>
              <a:off x="9736075" y="1404229"/>
              <a:ext cx="2123599" cy="1523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3" name="Worksheet" r:id="rId28" imgW="2545009" imgH="182833" progId="Excel.Sheet.12">
                      <p:embed/>
                    </p:oleObj>
                  </mc:Choice>
                  <mc:Fallback>
                    <p:oleObj name="Worksheet" r:id="rId28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9736075" y="1404229"/>
                            <a:ext cx="2123599" cy="1523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21" name="Objekt 20">
                <a:extLst>
                  <a:ext uri="{FF2B5EF4-FFF2-40B4-BE49-F238E27FC236}">
                    <a16:creationId xmlns:a16="http://schemas.microsoft.com/office/drawing/2014/main" id="{D4175B08-2EB5-4485-9526-058CBC3AF2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76049602"/>
                  </p:ext>
                </p:extLst>
              </p:nvPr>
            </p:nvGraphicFramePr>
            <p:xfrm>
              <a:off x="9736074" y="2286156"/>
              <a:ext cx="2123599" cy="15234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4" name="Worksheet" r:id="rId30" imgW="2545009" imgH="182833" progId="Excel.Sheet.12">
                      <p:embed/>
                    </p:oleObj>
                  </mc:Choice>
                  <mc:Fallback>
                    <p:oleObj name="Worksheet" r:id="rId30" imgW="2545009" imgH="182833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9736074" y="2286156"/>
                            <a:ext cx="2123599" cy="15234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26" name="Ravni poveznik sa strelicom 25">
              <a:extLst>
                <a:ext uri="{FF2B5EF4-FFF2-40B4-BE49-F238E27FC236}">
                  <a16:creationId xmlns:a16="http://schemas.microsoft.com/office/drawing/2014/main" id="{75B66AF3-0490-4ED9-9FD0-AEF4E6B90E50}"/>
                </a:ext>
              </a:extLst>
            </p:cNvPr>
            <p:cNvCxnSpPr/>
            <p:nvPr/>
          </p:nvCxnSpPr>
          <p:spPr>
            <a:xfrm>
              <a:off x="9336800" y="745537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48" name="Ravni poveznik sa strelicom 47">
              <a:extLst>
                <a:ext uri="{FF2B5EF4-FFF2-40B4-BE49-F238E27FC236}">
                  <a16:creationId xmlns:a16="http://schemas.microsoft.com/office/drawing/2014/main" id="{2BB8C469-7858-473E-949B-7130683B0D9C}"/>
                </a:ext>
              </a:extLst>
            </p:cNvPr>
            <p:cNvCxnSpPr/>
            <p:nvPr/>
          </p:nvCxnSpPr>
          <p:spPr>
            <a:xfrm>
              <a:off x="9318862" y="1581931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grpSp>
          <p:nvGrpSpPr>
            <p:cNvPr id="2" name="Grupa 1">
              <a:extLst>
                <a:ext uri="{FF2B5EF4-FFF2-40B4-BE49-F238E27FC236}">
                  <a16:creationId xmlns:a16="http://schemas.microsoft.com/office/drawing/2014/main" id="{C6C5FFBC-E2C7-4E64-8196-A49023084427}"/>
                </a:ext>
              </a:extLst>
            </p:cNvPr>
            <p:cNvGrpSpPr/>
            <p:nvPr/>
          </p:nvGrpSpPr>
          <p:grpSpPr>
            <a:xfrm>
              <a:off x="7162046" y="519568"/>
              <a:ext cx="2124435" cy="469727"/>
              <a:chOff x="7191875" y="1285791"/>
              <a:chExt cx="2124435" cy="469727"/>
            </a:xfrm>
          </p:grpSpPr>
          <p:graphicFrame>
            <p:nvGraphicFramePr>
              <p:cNvPr id="45" name="Objekt 44">
                <a:extLst>
                  <a:ext uri="{FF2B5EF4-FFF2-40B4-BE49-F238E27FC236}">
                    <a16:creationId xmlns:a16="http://schemas.microsoft.com/office/drawing/2014/main" id="{FC333145-95B9-487D-B39D-E4CA6098A78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1569833"/>
                  </p:ext>
                </p:extLst>
              </p:nvPr>
            </p:nvGraphicFramePr>
            <p:xfrm>
              <a:off x="7191875" y="1285791"/>
              <a:ext cx="2123635" cy="152351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5" name="Worksheet" r:id="rId32" imgW="2545009" imgH="182833" progId="Excel.Sheet.12">
                      <p:embed/>
                    </p:oleObj>
                  </mc:Choice>
                  <mc:Fallback>
                    <p:oleObj name="Worksheet" r:id="rId32" imgW="2545009" imgH="182833" progId="Excel.Sheet.12">
                      <p:embed/>
                      <p:pic>
                        <p:nvPicPr>
                          <p:cNvPr id="15" name="Objekt 14">
                            <a:extLst>
                              <a:ext uri="{FF2B5EF4-FFF2-40B4-BE49-F238E27FC236}">
                                <a16:creationId xmlns:a16="http://schemas.microsoft.com/office/drawing/2014/main" id="{5B6F8855-AC30-4EF9-B6A6-423EFDC1284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3"/>
                          <a:stretch>
                            <a:fillRect/>
                          </a:stretch>
                        </p:blipFill>
                        <p:spPr>
                          <a:xfrm>
                            <a:off x="7191875" y="1285791"/>
                            <a:ext cx="2123635" cy="152351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6" name="Objekt 45">
                <a:extLst>
                  <a:ext uri="{FF2B5EF4-FFF2-40B4-BE49-F238E27FC236}">
                    <a16:creationId xmlns:a16="http://schemas.microsoft.com/office/drawing/2014/main" id="{C9A19245-1300-443F-9C0D-73D31AC89B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250049456"/>
                  </p:ext>
                </p:extLst>
              </p:nvPr>
            </p:nvGraphicFramePr>
            <p:xfrm>
              <a:off x="7192686" y="1603168"/>
              <a:ext cx="2123624" cy="15235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7706" name="Worksheet" r:id="rId34" imgW="2545009" imgH="182833" progId="Excel.Sheet.12">
                      <p:embed/>
                    </p:oleObj>
                  </mc:Choice>
                  <mc:Fallback>
                    <p:oleObj name="Worksheet" r:id="rId34" imgW="2545009" imgH="182833" progId="Excel.Sheet.12">
                      <p:embed/>
                      <p:pic>
                        <p:nvPicPr>
                          <p:cNvPr id="16" name="Objekt 15">
                            <a:extLst>
                              <a:ext uri="{FF2B5EF4-FFF2-40B4-BE49-F238E27FC236}">
                                <a16:creationId xmlns:a16="http://schemas.microsoft.com/office/drawing/2014/main" id="{C175FD42-D0CE-4F2D-932D-4CEDE2FC1629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7192686" y="1603168"/>
                            <a:ext cx="2123624" cy="15235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cxnSp>
          <p:nvCxnSpPr>
            <p:cNvPr id="59" name="Ravni poveznik sa strelicom 58">
              <a:extLst>
                <a:ext uri="{FF2B5EF4-FFF2-40B4-BE49-F238E27FC236}">
                  <a16:creationId xmlns:a16="http://schemas.microsoft.com/office/drawing/2014/main" id="{9A964CEE-E580-4355-AB0C-ED377587CD0A}"/>
                </a:ext>
              </a:extLst>
            </p:cNvPr>
            <p:cNvCxnSpPr/>
            <p:nvPr/>
          </p:nvCxnSpPr>
          <p:spPr>
            <a:xfrm>
              <a:off x="9336800" y="2434198"/>
              <a:ext cx="312967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</p:grpSp>
      <p:grpSp>
        <p:nvGrpSpPr>
          <p:cNvPr id="11" name="Grupa 10">
            <a:extLst>
              <a:ext uri="{FF2B5EF4-FFF2-40B4-BE49-F238E27FC236}">
                <a16:creationId xmlns:a16="http://schemas.microsoft.com/office/drawing/2014/main" id="{B181B0AD-5B63-4E30-9D6E-E9F9C1CC976D}"/>
              </a:ext>
            </a:extLst>
          </p:cNvPr>
          <p:cNvGrpSpPr/>
          <p:nvPr/>
        </p:nvGrpSpPr>
        <p:grpSpPr>
          <a:xfrm>
            <a:off x="7150277" y="1454308"/>
            <a:ext cx="2124435" cy="469727"/>
            <a:chOff x="7345887" y="836419"/>
            <a:chExt cx="2124435" cy="469727"/>
          </a:xfrm>
        </p:grpSpPr>
        <p:graphicFrame>
          <p:nvGraphicFramePr>
            <p:cNvPr id="62" name="Objekt 61">
              <a:extLst>
                <a:ext uri="{FF2B5EF4-FFF2-40B4-BE49-F238E27FC236}">
                  <a16:creationId xmlns:a16="http://schemas.microsoft.com/office/drawing/2014/main" id="{23C1C050-80F0-474C-84EE-6E3C35375B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70142668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07" name="Worksheet" r:id="rId36" imgW="2545009" imgH="182833" progId="Excel.Sheet.12">
                    <p:embed/>
                  </p:oleObj>
                </mc:Choice>
                <mc:Fallback>
                  <p:oleObj name="Worksheet" r:id="rId36" imgW="2545009" imgH="182833" progId="Excel.Sheet.12">
                    <p:embed/>
                    <p:pic>
                      <p:nvPicPr>
                        <p:cNvPr id="45" name="Objekt 44">
                          <a:extLst>
                            <a:ext uri="{FF2B5EF4-FFF2-40B4-BE49-F238E27FC236}">
                              <a16:creationId xmlns:a16="http://schemas.microsoft.com/office/drawing/2014/main" id="{FC333145-95B9-487D-B39D-E4CA6098A78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3" name="Objekt 62">
              <a:extLst>
                <a:ext uri="{FF2B5EF4-FFF2-40B4-BE49-F238E27FC236}">
                  <a16:creationId xmlns:a16="http://schemas.microsoft.com/office/drawing/2014/main" id="{C3FCEF3F-493C-4A67-86B5-D970A5DE0A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29075378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08" name="Worksheet" r:id="rId37" imgW="2545009" imgH="182833" progId="Excel.Sheet.12">
                    <p:embed/>
                  </p:oleObj>
                </mc:Choice>
                <mc:Fallback>
                  <p:oleObj name="Worksheet" r:id="rId37" imgW="2545009" imgH="182833" progId="Excel.Sheet.12">
                    <p:embed/>
                    <p:pic>
                      <p:nvPicPr>
                        <p:cNvPr id="46" name="Objekt 45">
                          <a:extLst>
                            <a:ext uri="{FF2B5EF4-FFF2-40B4-BE49-F238E27FC236}">
                              <a16:creationId xmlns:a16="http://schemas.microsoft.com/office/drawing/2014/main" id="{C9A19245-1300-443F-9C0D-73D31AC89B8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4" name="Grupa 63">
            <a:extLst>
              <a:ext uri="{FF2B5EF4-FFF2-40B4-BE49-F238E27FC236}">
                <a16:creationId xmlns:a16="http://schemas.microsoft.com/office/drawing/2014/main" id="{4015DAC6-BF19-4358-9F83-95A134E7784E}"/>
              </a:ext>
            </a:extLst>
          </p:cNvPr>
          <p:cNvGrpSpPr/>
          <p:nvPr/>
        </p:nvGrpSpPr>
        <p:grpSpPr>
          <a:xfrm>
            <a:off x="7150277" y="2318641"/>
            <a:ext cx="2124435" cy="469727"/>
            <a:chOff x="7345887" y="836419"/>
            <a:chExt cx="2124435" cy="469727"/>
          </a:xfrm>
        </p:grpSpPr>
        <p:graphicFrame>
          <p:nvGraphicFramePr>
            <p:cNvPr id="65" name="Objekt 64">
              <a:extLst>
                <a:ext uri="{FF2B5EF4-FFF2-40B4-BE49-F238E27FC236}">
                  <a16:creationId xmlns:a16="http://schemas.microsoft.com/office/drawing/2014/main" id="{07B1681F-720B-4CAA-8FA0-15717D76470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5995810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09" name="Worksheet" r:id="rId39" imgW="2545009" imgH="182833" progId="Excel.Sheet.12">
                    <p:embed/>
                  </p:oleObj>
                </mc:Choice>
                <mc:Fallback>
                  <p:oleObj name="Worksheet" r:id="rId39" imgW="2545009" imgH="182833" progId="Excel.Sheet.12">
                    <p:embed/>
                    <p:pic>
                      <p:nvPicPr>
                        <p:cNvPr id="62" name="Objekt 61">
                          <a:extLst>
                            <a:ext uri="{FF2B5EF4-FFF2-40B4-BE49-F238E27FC236}">
                              <a16:creationId xmlns:a16="http://schemas.microsoft.com/office/drawing/2014/main" id="{23C1C050-80F0-474C-84EE-6E3C35375B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Objekt 65">
              <a:extLst>
                <a:ext uri="{FF2B5EF4-FFF2-40B4-BE49-F238E27FC236}">
                  <a16:creationId xmlns:a16="http://schemas.microsoft.com/office/drawing/2014/main" id="{083665F6-A9ED-40EE-989E-518B6E28BD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8673016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0" name="Worksheet" r:id="rId40" imgW="2545009" imgH="182833" progId="Excel.Sheet.12">
                    <p:embed/>
                  </p:oleObj>
                </mc:Choice>
                <mc:Fallback>
                  <p:oleObj name="Worksheet" r:id="rId40" imgW="2545009" imgH="182833" progId="Excel.Sheet.12">
                    <p:embed/>
                    <p:pic>
                      <p:nvPicPr>
                        <p:cNvPr id="63" name="Objekt 62">
                          <a:extLst>
                            <a:ext uri="{FF2B5EF4-FFF2-40B4-BE49-F238E27FC236}">
                              <a16:creationId xmlns:a16="http://schemas.microsoft.com/office/drawing/2014/main" id="{C3FCEF3F-493C-4A67-86B5-D970A5DE0A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67" name="Grupa 66">
            <a:extLst>
              <a:ext uri="{FF2B5EF4-FFF2-40B4-BE49-F238E27FC236}">
                <a16:creationId xmlns:a16="http://schemas.microsoft.com/office/drawing/2014/main" id="{8E0F37E8-065F-4A32-BD6F-744F27D742C6}"/>
              </a:ext>
            </a:extLst>
          </p:cNvPr>
          <p:cNvGrpSpPr/>
          <p:nvPr/>
        </p:nvGrpSpPr>
        <p:grpSpPr>
          <a:xfrm>
            <a:off x="7150277" y="3853028"/>
            <a:ext cx="2124435" cy="469727"/>
            <a:chOff x="7345887" y="836419"/>
            <a:chExt cx="2124435" cy="469727"/>
          </a:xfrm>
        </p:grpSpPr>
        <p:graphicFrame>
          <p:nvGraphicFramePr>
            <p:cNvPr id="68" name="Objekt 67">
              <a:extLst>
                <a:ext uri="{FF2B5EF4-FFF2-40B4-BE49-F238E27FC236}">
                  <a16:creationId xmlns:a16="http://schemas.microsoft.com/office/drawing/2014/main" id="{9BA6AA04-ECCB-40F6-B3E7-69C3FB310C43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945995810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1" name="Worksheet" r:id="rId41" imgW="2545009" imgH="182833" progId="Excel.Sheet.12">
                    <p:embed/>
                  </p:oleObj>
                </mc:Choice>
                <mc:Fallback>
                  <p:oleObj name="Worksheet" r:id="rId41" imgW="2545009" imgH="182833" progId="Excel.Sheet.12">
                    <p:embed/>
                    <p:pic>
                      <p:nvPicPr>
                        <p:cNvPr id="62" name="Objekt 61">
                          <a:extLst>
                            <a:ext uri="{FF2B5EF4-FFF2-40B4-BE49-F238E27FC236}">
                              <a16:creationId xmlns:a16="http://schemas.microsoft.com/office/drawing/2014/main" id="{23C1C050-80F0-474C-84EE-6E3C35375B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9" name="Objekt 68">
              <a:extLst>
                <a:ext uri="{FF2B5EF4-FFF2-40B4-BE49-F238E27FC236}">
                  <a16:creationId xmlns:a16="http://schemas.microsoft.com/office/drawing/2014/main" id="{3D17166A-ED80-408C-8B02-71016947252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8673016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2" name="Worksheet" r:id="rId42" imgW="2545009" imgH="182833" progId="Excel.Sheet.12">
                    <p:embed/>
                  </p:oleObj>
                </mc:Choice>
                <mc:Fallback>
                  <p:oleObj name="Worksheet" r:id="rId42" imgW="2545009" imgH="182833" progId="Excel.Sheet.12">
                    <p:embed/>
                    <p:pic>
                      <p:nvPicPr>
                        <p:cNvPr id="63" name="Objekt 62">
                          <a:extLst>
                            <a:ext uri="{FF2B5EF4-FFF2-40B4-BE49-F238E27FC236}">
                              <a16:creationId xmlns:a16="http://schemas.microsoft.com/office/drawing/2014/main" id="{C3FCEF3F-493C-4A67-86B5-D970A5DE0A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70" name="Grupa 69">
            <a:extLst>
              <a:ext uri="{FF2B5EF4-FFF2-40B4-BE49-F238E27FC236}">
                <a16:creationId xmlns:a16="http://schemas.microsoft.com/office/drawing/2014/main" id="{49F531A8-433E-4D6B-A859-9D7564C55FAD}"/>
              </a:ext>
            </a:extLst>
          </p:cNvPr>
          <p:cNvGrpSpPr/>
          <p:nvPr/>
        </p:nvGrpSpPr>
        <p:grpSpPr>
          <a:xfrm>
            <a:off x="7150277" y="5410646"/>
            <a:ext cx="2124435" cy="469727"/>
            <a:chOff x="7345887" y="836419"/>
            <a:chExt cx="2124435" cy="469727"/>
          </a:xfrm>
        </p:grpSpPr>
        <p:graphicFrame>
          <p:nvGraphicFramePr>
            <p:cNvPr id="71" name="Objekt 70">
              <a:extLst>
                <a:ext uri="{FF2B5EF4-FFF2-40B4-BE49-F238E27FC236}">
                  <a16:creationId xmlns:a16="http://schemas.microsoft.com/office/drawing/2014/main" id="{AA4826A1-149C-4E87-A9C1-629DCE06DC7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972620052"/>
                </p:ext>
              </p:extLst>
            </p:nvPr>
          </p:nvGraphicFramePr>
          <p:xfrm>
            <a:off x="7345887" y="836419"/>
            <a:ext cx="2123635" cy="15235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3" name="Worksheet" r:id="rId43" imgW="2545009" imgH="182833" progId="Excel.Sheet.12">
                    <p:embed/>
                  </p:oleObj>
                </mc:Choice>
                <mc:Fallback>
                  <p:oleObj name="Worksheet" r:id="rId43" imgW="2545009" imgH="182833" progId="Excel.Sheet.12">
                    <p:embed/>
                    <p:pic>
                      <p:nvPicPr>
                        <p:cNvPr id="68" name="Objekt 67">
                          <a:extLst>
                            <a:ext uri="{FF2B5EF4-FFF2-40B4-BE49-F238E27FC236}">
                              <a16:creationId xmlns:a16="http://schemas.microsoft.com/office/drawing/2014/main" id="{9BA6AA04-ECCB-40F6-B3E7-69C3FB310C43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3"/>
                        <a:stretch>
                          <a:fillRect/>
                        </a:stretch>
                      </p:blipFill>
                      <p:spPr>
                        <a:xfrm>
                          <a:off x="7345887" y="836419"/>
                          <a:ext cx="2123635" cy="15235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Objekt 71">
              <a:extLst>
                <a:ext uri="{FF2B5EF4-FFF2-40B4-BE49-F238E27FC236}">
                  <a16:creationId xmlns:a16="http://schemas.microsoft.com/office/drawing/2014/main" id="{292C17AC-FA2B-482C-A72A-47D29E7F53D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328536742"/>
                </p:ext>
              </p:extLst>
            </p:nvPr>
          </p:nvGraphicFramePr>
          <p:xfrm>
            <a:off x="7346698" y="1153796"/>
            <a:ext cx="2123624" cy="15235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714" name="Worksheet" r:id="rId44" imgW="2545009" imgH="182833" progId="Excel.Sheet.12">
                    <p:embed/>
                  </p:oleObj>
                </mc:Choice>
                <mc:Fallback>
                  <p:oleObj name="Worksheet" r:id="rId44" imgW="2545009" imgH="182833" progId="Excel.Sheet.12">
                    <p:embed/>
                    <p:pic>
                      <p:nvPicPr>
                        <p:cNvPr id="69" name="Objekt 68">
                          <a:extLst>
                            <a:ext uri="{FF2B5EF4-FFF2-40B4-BE49-F238E27FC236}">
                              <a16:creationId xmlns:a16="http://schemas.microsoft.com/office/drawing/2014/main" id="{3D17166A-ED80-408C-8B02-71016947252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7346698" y="1153796"/>
                          <a:ext cx="2123624" cy="15235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5" name="Rezervirano mjesto broja slajda 24">
            <a:extLst>
              <a:ext uri="{FF2B5EF4-FFF2-40B4-BE49-F238E27FC236}">
                <a16:creationId xmlns:a16="http://schemas.microsoft.com/office/drawing/2014/main" id="{19579CE8-178E-4DBE-A4CC-769A965E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7327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280553" y="278860"/>
            <a:ext cx="5012666" cy="1216623"/>
          </a:xfrm>
        </p:spPr>
        <p:txBody>
          <a:bodyPr>
            <a:normAutofit/>
          </a:bodyPr>
          <a:lstStyle/>
          <a:p>
            <a:pPr algn="ctr"/>
            <a:r>
              <a:rPr lang="en-GB" i="1">
                <a:solidFill>
                  <a:schemeClr val="bg1"/>
                </a:solidFill>
                <a:latin typeface="Times New Roman"/>
                <a:cs typeface="Calibri Light"/>
              </a:rPr>
              <a:t>Iterative greedy </a:t>
            </a:r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(IG)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406107"/>
            <a:ext cx="10515600" cy="50152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sz="2400" err="1">
                <a:solidFill>
                  <a:schemeClr val="bg1"/>
                </a:solidFill>
                <a:latin typeface="Times New Roman"/>
                <a:cs typeface="Calibri"/>
              </a:rPr>
              <a:t>Unarni</a:t>
            </a:r>
            <a:r>
              <a:rPr lang="hr-HR" sz="2400">
                <a:solidFill>
                  <a:schemeClr val="bg1"/>
                </a:solidFill>
                <a:latin typeface="Times New Roman"/>
                <a:cs typeface="Calibri"/>
              </a:rPr>
              <a:t> operator koji mijenja raspored poslova u rasporedu radi njegovog poboljšavanja</a:t>
            </a:r>
          </a:p>
          <a:p>
            <a:r>
              <a:rPr lang="hr-HR" sz="2400">
                <a:solidFill>
                  <a:schemeClr val="bg1"/>
                </a:solidFill>
                <a:latin typeface="Times New Roman"/>
                <a:cs typeface="Calibri"/>
              </a:rPr>
              <a:t>Sastoji se od dvije faze</a:t>
            </a:r>
          </a:p>
          <a:p>
            <a:pPr marL="914400" lvl="1" indent="-457200">
              <a:buFont typeface="+mj-lt"/>
              <a:buAutoNum type="arabicPeriod"/>
            </a:pP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Faza destrukcije – „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izvadimo” </a:t>
            </a:r>
            <a:r>
              <a:rPr lang="el-GR" sz="2000">
                <a:solidFill>
                  <a:schemeClr val="bg1"/>
                </a:solidFill>
                <a:latin typeface="Times New Roman"/>
                <a:cs typeface="Calibri"/>
              </a:rPr>
              <a:t>α</a:t>
            </a: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(</a:t>
            </a:r>
            <a:r>
              <a:rPr lang="hr-HR" sz="2000" b="1">
                <a:solidFill>
                  <a:schemeClr val="bg1"/>
                </a:solidFill>
                <a:latin typeface="Times New Roman"/>
                <a:cs typeface="Calibri"/>
              </a:rPr>
              <a:t>parametar 4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) poslova iz rasporeda Q</a:t>
            </a:r>
            <a:r>
              <a:rPr lang="hr-HR" sz="2000" baseline="-25000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 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sz="2000" i="1" err="1">
                <a:solidFill>
                  <a:schemeClr val="bg1"/>
                </a:solidFill>
                <a:latin typeface="Times New Roman"/>
                <a:cs typeface="Calibri"/>
              </a:rPr>
              <a:t>Faza</a:t>
            </a:r>
            <a:r>
              <a:rPr lang="en-GB" sz="2000" i="1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en-GB" sz="2000" i="1" err="1">
                <a:solidFill>
                  <a:schemeClr val="bg1"/>
                </a:solidFill>
                <a:latin typeface="Times New Roman"/>
                <a:cs typeface="Calibri"/>
              </a:rPr>
              <a:t>konstrukcije</a:t>
            </a:r>
            <a:r>
              <a:rPr lang="en-GB" sz="2000" i="1">
                <a:solidFill>
                  <a:schemeClr val="bg1"/>
                </a:solidFill>
                <a:latin typeface="Times New Roman"/>
                <a:cs typeface="Calibri"/>
              </a:rPr>
              <a:t> </a:t>
            </a:r>
            <a:r>
              <a:rPr lang="hr-HR" sz="2000" i="1">
                <a:solidFill>
                  <a:schemeClr val="bg1"/>
                </a:solidFill>
                <a:latin typeface="Times New Roman"/>
                <a:cs typeface="Calibri"/>
              </a:rPr>
              <a:t>– 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„vraćamo” tih </a:t>
            </a:r>
            <a:r>
              <a:rPr lang="el-GR" sz="2000">
                <a:solidFill>
                  <a:schemeClr val="bg1"/>
                </a:solidFill>
                <a:latin typeface="Times New Roman"/>
                <a:cs typeface="Calibri"/>
              </a:rPr>
              <a:t>α 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 poslova u raspored </a:t>
            </a:r>
            <a:r>
              <a:rPr lang="hr-HR" sz="2000" err="1">
                <a:solidFill>
                  <a:schemeClr val="bg1"/>
                </a:solidFill>
                <a:latin typeface="Times New Roman"/>
                <a:cs typeface="Calibri"/>
              </a:rPr>
              <a:t>Q</a:t>
            </a:r>
            <a:r>
              <a:rPr lang="hr-HR" sz="2000" baseline="-25000" err="1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sz="2000">
                <a:solidFill>
                  <a:schemeClr val="bg1"/>
                </a:solidFill>
                <a:latin typeface="Times New Roman"/>
                <a:cs typeface="Calibri"/>
              </a:rPr>
              <a:t>* na sve moguće načine i odabiremo raspored s najmanjim ukupnim zakašnjenjem</a:t>
            </a:r>
          </a:p>
          <a:p>
            <a:pPr marL="914400" lvl="1" indent="-457200">
              <a:buFont typeface="+mj-lt"/>
              <a:buAutoNum type="arabicPeriod"/>
            </a:pPr>
            <a:endParaRPr lang="hr-HR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14" name="TekstniOkvir 13">
            <a:extLst>
              <a:ext uri="{FF2B5EF4-FFF2-40B4-BE49-F238E27FC236}">
                <a16:creationId xmlns:a16="http://schemas.microsoft.com/office/drawing/2014/main" id="{898D17E5-FB9E-4B2C-9CD7-04D50EDF037B}"/>
              </a:ext>
            </a:extLst>
          </p:cNvPr>
          <p:cNvSpPr txBox="1"/>
          <p:nvPr/>
        </p:nvSpPr>
        <p:spPr>
          <a:xfrm>
            <a:off x="2504440" y="4425759"/>
            <a:ext cx="206248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hr-HR" i="1">
                <a:solidFill>
                  <a:schemeClr val="bg1"/>
                </a:solidFill>
                <a:latin typeface="Times New Roman"/>
                <a:cs typeface="Times New Roman"/>
              </a:rPr>
              <a:t>Faza destrukcije</a:t>
            </a:r>
            <a:endParaRPr lang="sr-Latn-RS"/>
          </a:p>
        </p:txBody>
      </p:sp>
      <p:sp>
        <p:nvSpPr>
          <p:cNvPr id="15" name="TekstniOkvir 14">
            <a:extLst>
              <a:ext uri="{FF2B5EF4-FFF2-40B4-BE49-F238E27FC236}">
                <a16:creationId xmlns:a16="http://schemas.microsoft.com/office/drawing/2014/main" id="{2E28045B-AD99-4FE1-B7B3-297CFD37D158}"/>
              </a:ext>
            </a:extLst>
          </p:cNvPr>
          <p:cNvSpPr txBox="1"/>
          <p:nvPr/>
        </p:nvSpPr>
        <p:spPr>
          <a:xfrm>
            <a:off x="2504440" y="5339587"/>
            <a:ext cx="2443480" cy="369332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i="1" err="1">
                <a:solidFill>
                  <a:schemeClr val="bg1"/>
                </a:solidFill>
                <a:latin typeface="Times New Roman"/>
                <a:cs typeface="Times New Roman"/>
              </a:rPr>
              <a:t>Faza</a:t>
            </a:r>
            <a:r>
              <a:rPr lang="en-GB" i="1">
                <a:solidFill>
                  <a:schemeClr val="bg1"/>
                </a:solidFill>
                <a:latin typeface="Times New Roman"/>
                <a:cs typeface="Times New Roman"/>
              </a:rPr>
              <a:t> </a:t>
            </a:r>
            <a:r>
              <a:rPr lang="en-GB" i="1" err="1">
                <a:solidFill>
                  <a:schemeClr val="bg1"/>
                </a:solidFill>
                <a:latin typeface="Times New Roman"/>
                <a:cs typeface="Times New Roman"/>
              </a:rPr>
              <a:t>konstrukcije</a:t>
            </a:r>
            <a:endParaRPr lang="sr-Latn-RS" err="1"/>
          </a:p>
        </p:txBody>
      </p:sp>
      <p:grpSp>
        <p:nvGrpSpPr>
          <p:cNvPr id="22" name="Grupa 21">
            <a:extLst>
              <a:ext uri="{FF2B5EF4-FFF2-40B4-BE49-F238E27FC236}">
                <a16:creationId xmlns:a16="http://schemas.microsoft.com/office/drawing/2014/main" id="{4402C6D5-1FD5-4517-9937-D65109C72E15}"/>
              </a:ext>
            </a:extLst>
          </p:cNvPr>
          <p:cNvGrpSpPr/>
          <p:nvPr/>
        </p:nvGrpSpPr>
        <p:grpSpPr>
          <a:xfrm>
            <a:off x="4561840" y="3761894"/>
            <a:ext cx="9194799" cy="2266246"/>
            <a:chOff x="4561840" y="3752680"/>
            <a:chExt cx="9194799" cy="2266246"/>
          </a:xfrm>
        </p:grpSpPr>
        <p:grpSp>
          <p:nvGrpSpPr>
            <p:cNvPr id="13" name="Grupa 12">
              <a:extLst>
                <a:ext uri="{FF2B5EF4-FFF2-40B4-BE49-F238E27FC236}">
                  <a16:creationId xmlns:a16="http://schemas.microsoft.com/office/drawing/2014/main" id="{D190BC0B-FFD9-480E-BF0B-D08C0707C3C3}"/>
                </a:ext>
              </a:extLst>
            </p:cNvPr>
            <p:cNvGrpSpPr/>
            <p:nvPr/>
          </p:nvGrpSpPr>
          <p:grpSpPr>
            <a:xfrm>
              <a:off x="4561840" y="3752680"/>
              <a:ext cx="9194799" cy="1631216"/>
              <a:chOff x="1828800" y="3913743"/>
              <a:chExt cx="9194799" cy="1631216"/>
            </a:xfrm>
          </p:grpSpPr>
          <p:sp>
            <p:nvSpPr>
              <p:cNvPr id="4" name="TekstniOkvir 3">
                <a:extLst>
                  <a:ext uri="{FF2B5EF4-FFF2-40B4-BE49-F238E27FC236}">
                    <a16:creationId xmlns:a16="http://schemas.microsoft.com/office/drawing/2014/main" id="{F9278683-3D2C-42A6-BBC3-4B75E82D0142}"/>
                  </a:ext>
                </a:extLst>
              </p:cNvPr>
              <p:cNvSpPr txBox="1"/>
              <p:nvPr/>
            </p:nvSpPr>
            <p:spPr>
              <a:xfrm>
                <a:off x="1838960" y="3913743"/>
                <a:ext cx="9184639" cy="16312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                         trenutno rješenje, ukupno zakašnjenje = 149</a:t>
                </a:r>
                <a:b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hr-HR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					</a:t>
                </a:r>
                <a:b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izaberemo </a:t>
                </a:r>
                <a:r>
                  <a:rPr lang="el-G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α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(= 2)  nasumičnih poslova 	</a:t>
                </a:r>
              </a:p>
              <a:p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parcijalni raspored 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Q</a:t>
                </a:r>
                <a:r>
                  <a:rPr lang="hr-HR" sz="1600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*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koji treba dopuniti</a:t>
                </a:r>
                <a:b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6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	        poredak poslova koje treba dodati u 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Q</a:t>
                </a:r>
                <a:r>
                  <a:rPr lang="hr-HR" sz="1600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16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* </a:t>
                </a:r>
                <a:endParaRPr lang="hr-HR" sz="16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graphicFrame>
            <p:nvGraphicFramePr>
              <p:cNvPr id="6" name="Objekt 5">
                <a:extLst>
                  <a:ext uri="{FF2B5EF4-FFF2-40B4-BE49-F238E27FC236}">
                    <a16:creationId xmlns:a16="http://schemas.microsoft.com/office/drawing/2014/main" id="{C4359B33-A760-4F5A-AB8F-7647E97CD8E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50144383"/>
                  </p:ext>
                </p:extLst>
              </p:nvPr>
            </p:nvGraphicFramePr>
            <p:xfrm>
              <a:off x="1828800" y="4003119"/>
              <a:ext cx="2997039" cy="2441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691" name="Worksheet" r:id="rId4" imgW="2339163" imgH="190469" progId="Excel.Sheet.12">
                      <p:embed/>
                    </p:oleObj>
                  </mc:Choice>
                  <mc:Fallback>
                    <p:oleObj name="Worksheet" r:id="rId4" imgW="2339163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5"/>
                          <a:stretch>
                            <a:fillRect/>
                          </a:stretch>
                        </p:blipFill>
                        <p:spPr>
                          <a:xfrm>
                            <a:off x="1828800" y="4003119"/>
                            <a:ext cx="2997039" cy="24415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7" name="Objekt 6">
                <a:extLst>
                  <a:ext uri="{FF2B5EF4-FFF2-40B4-BE49-F238E27FC236}">
                    <a16:creationId xmlns:a16="http://schemas.microsoft.com/office/drawing/2014/main" id="{57F0A267-9829-41AC-83EE-54674C3E407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82520804"/>
                  </p:ext>
                </p:extLst>
              </p:nvPr>
            </p:nvGraphicFramePr>
            <p:xfrm>
              <a:off x="1828800" y="4679660"/>
              <a:ext cx="2997039" cy="244158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692" name="Worksheet" r:id="rId6" imgW="2339163" imgH="190469" progId="Excel.Sheet.12">
                      <p:embed/>
                    </p:oleObj>
                  </mc:Choice>
                  <mc:Fallback>
                    <p:oleObj name="Worksheet" r:id="rId6" imgW="2339163" imgH="190469" progId="Excel.Sheet.12">
                      <p:embed/>
                      <p:pic>
                        <p:nvPicPr>
                          <p:cNvPr id="6" name="Objekt 5">
                            <a:extLst>
                              <a:ext uri="{FF2B5EF4-FFF2-40B4-BE49-F238E27FC236}">
                                <a16:creationId xmlns:a16="http://schemas.microsoft.com/office/drawing/2014/main" id="{C4359B33-A760-4F5A-AB8F-7647E97CD8E8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7"/>
                          <a:stretch>
                            <a:fillRect/>
                          </a:stretch>
                        </p:blipFill>
                        <p:spPr>
                          <a:xfrm>
                            <a:off x="1828800" y="4679660"/>
                            <a:ext cx="2997039" cy="244158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cxnSp>
            <p:nvCxnSpPr>
              <p:cNvPr id="9" name="Ravni poveznik sa strelicom 8">
                <a:extLst>
                  <a:ext uri="{FF2B5EF4-FFF2-40B4-BE49-F238E27FC236}">
                    <a16:creationId xmlns:a16="http://schemas.microsoft.com/office/drawing/2014/main" id="{3F1E31CE-F193-459F-B510-4904F646D05F}"/>
                  </a:ext>
                </a:extLst>
              </p:cNvPr>
              <p:cNvCxnSpPr/>
              <p:nvPr/>
            </p:nvCxnSpPr>
            <p:spPr>
              <a:xfrm>
                <a:off x="2600960" y="4454128"/>
                <a:ext cx="0" cy="2255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cxnSp>
            <p:nvCxnSpPr>
              <p:cNvPr id="10" name="Ravni poveznik sa strelicom 9">
                <a:extLst>
                  <a:ext uri="{FF2B5EF4-FFF2-40B4-BE49-F238E27FC236}">
                    <a16:creationId xmlns:a16="http://schemas.microsoft.com/office/drawing/2014/main" id="{615B8814-F6F8-4347-888C-D271E96CF1F3}"/>
                  </a:ext>
                </a:extLst>
              </p:cNvPr>
              <p:cNvCxnSpPr/>
              <p:nvPr/>
            </p:nvCxnSpPr>
            <p:spPr>
              <a:xfrm>
                <a:off x="3929332" y="4454128"/>
                <a:ext cx="0" cy="2255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2"/>
              </a:lnRef>
              <a:fillRef idx="0">
                <a:schemeClr val="accent2"/>
              </a:fillRef>
              <a:effectRef idx="0">
                <a:schemeClr val="accent2"/>
              </a:effectRef>
              <a:fontRef idx="minor">
                <a:schemeClr val="tx1"/>
              </a:fontRef>
            </p:style>
          </p:cxnSp>
          <p:graphicFrame>
            <p:nvGraphicFramePr>
              <p:cNvPr id="11" name="Objekt 10">
                <a:extLst>
                  <a:ext uri="{FF2B5EF4-FFF2-40B4-BE49-F238E27FC236}">
                    <a16:creationId xmlns:a16="http://schemas.microsoft.com/office/drawing/2014/main" id="{A171A698-78CD-4AE0-8E57-8841EC287BE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21460846"/>
                  </p:ext>
                </p:extLst>
              </p:nvPr>
            </p:nvGraphicFramePr>
            <p:xfrm>
              <a:off x="2519519" y="4956154"/>
              <a:ext cx="2306320" cy="24128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693" name="Worksheet" r:id="rId8" imgW="1821145" imgH="190469" progId="Excel.Sheet.12">
                      <p:embed/>
                    </p:oleObj>
                  </mc:Choice>
                  <mc:Fallback>
                    <p:oleObj name="Worksheet" r:id="rId8" imgW="1821145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9"/>
                          <a:stretch>
                            <a:fillRect/>
                          </a:stretch>
                        </p:blipFill>
                        <p:spPr>
                          <a:xfrm>
                            <a:off x="2519519" y="4956154"/>
                            <a:ext cx="2306320" cy="24128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12" name="Objekt 11">
                <a:extLst>
                  <a:ext uri="{FF2B5EF4-FFF2-40B4-BE49-F238E27FC236}">
                    <a16:creationId xmlns:a16="http://schemas.microsoft.com/office/drawing/2014/main" id="{7547AE55-3A9F-4B8F-992E-FDB50B2A746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79410253"/>
                  </p:ext>
                </p:extLst>
              </p:nvPr>
            </p:nvGraphicFramePr>
            <p:xfrm>
              <a:off x="4160284" y="5207552"/>
              <a:ext cx="665555" cy="241289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8694" name="Worksheet" r:id="rId10" imgW="525674" imgH="190469" progId="Excel.Sheet.12">
                      <p:embed/>
                    </p:oleObj>
                  </mc:Choice>
                  <mc:Fallback>
                    <p:oleObj name="Worksheet" r:id="rId10" imgW="525674" imgH="190469" progId="Excel.Sheet.12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11"/>
                          <a:stretch>
                            <a:fillRect/>
                          </a:stretch>
                        </p:blipFill>
                        <p:spPr>
                          <a:xfrm>
                            <a:off x="4160284" y="5207552"/>
                            <a:ext cx="665555" cy="241289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aphicFrame>
          <p:nvGraphicFramePr>
            <p:cNvPr id="17" name="Objekt 16">
              <a:extLst>
                <a:ext uri="{FF2B5EF4-FFF2-40B4-BE49-F238E27FC236}">
                  <a16:creationId xmlns:a16="http://schemas.microsoft.com/office/drawing/2014/main" id="{CF988E48-680C-4E25-AC7A-C2B5F4C0C8A9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87661001"/>
                </p:ext>
              </p:extLst>
            </p:nvPr>
          </p:nvGraphicFramePr>
          <p:xfrm>
            <a:off x="4897101" y="5416232"/>
            <a:ext cx="2661778" cy="24382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95" name="Worksheet" r:id="rId12" imgW="2080154" imgH="190469" progId="Excel.Sheet.12">
                    <p:embed/>
                  </p:oleObj>
                </mc:Choice>
                <mc:Fallback>
                  <p:oleObj name="Worksheet" r:id="rId12" imgW="208015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4897101" y="5416232"/>
                          <a:ext cx="2661778" cy="24382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18" name="TekstniOkvir 17">
              <a:extLst>
                <a:ext uri="{FF2B5EF4-FFF2-40B4-BE49-F238E27FC236}">
                  <a16:creationId xmlns:a16="http://schemas.microsoft.com/office/drawing/2014/main" id="{4ED249F5-4797-42FD-A218-A1C593D81A62}"/>
                </a:ext>
              </a:extLst>
            </p:cNvPr>
            <p:cNvSpPr txBox="1"/>
            <p:nvPr/>
          </p:nvSpPr>
          <p:spPr>
            <a:xfrm>
              <a:off x="7726679" y="5375051"/>
              <a:ext cx="29057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 = 106</a:t>
              </a:r>
            </a:p>
          </p:txBody>
        </p:sp>
        <p:graphicFrame>
          <p:nvGraphicFramePr>
            <p:cNvPr id="20" name="Objekt 19">
              <a:extLst>
                <a:ext uri="{FF2B5EF4-FFF2-40B4-BE49-F238E27FC236}">
                  <a16:creationId xmlns:a16="http://schemas.microsoft.com/office/drawing/2014/main" id="{B4409980-5F43-4263-B206-0C1887ADA0A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12531587"/>
                </p:ext>
              </p:extLst>
            </p:nvPr>
          </p:nvGraphicFramePr>
          <p:xfrm>
            <a:off x="4561840" y="5733840"/>
            <a:ext cx="2997039" cy="24415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96" name="Worksheet" r:id="rId14" imgW="2339163" imgH="190469" progId="Excel.Sheet.12">
                    <p:embed/>
                  </p:oleObj>
                </mc:Choice>
                <mc:Fallback>
                  <p:oleObj name="Worksheet" r:id="rId14" imgW="2339163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4561840" y="5733840"/>
                          <a:ext cx="2997039" cy="24415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1" name="TekstniOkvir 20">
              <a:extLst>
                <a:ext uri="{FF2B5EF4-FFF2-40B4-BE49-F238E27FC236}">
                  <a16:creationId xmlns:a16="http://schemas.microsoft.com/office/drawing/2014/main" id="{F50CEA9D-3992-46C1-A60D-4061DE044B88}"/>
                </a:ext>
              </a:extLst>
            </p:cNvPr>
            <p:cNvSpPr txBox="1"/>
            <p:nvPr/>
          </p:nvSpPr>
          <p:spPr>
            <a:xfrm>
              <a:off x="7726679" y="5680372"/>
              <a:ext cx="29057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hr-HR" sz="160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 = 138</a:t>
              </a:r>
            </a:p>
          </p:txBody>
        </p:sp>
      </p:grpSp>
      <p:sp>
        <p:nvSpPr>
          <p:cNvPr id="25" name="Rezervirano mjesto broja slajda 24">
            <a:extLst>
              <a:ext uri="{FF2B5EF4-FFF2-40B4-BE49-F238E27FC236}">
                <a16:creationId xmlns:a16="http://schemas.microsoft.com/office/drawing/2014/main" id="{5CF005F0-A966-4DD1-8B90-C53734D7BE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</a:t>
            </a:fld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86850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B336162-B533-4EFE-8BB3-8EBB4A5E32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14384" cy="6858000"/>
          </a:xfrm>
          <a:prstGeom prst="rect">
            <a:avLst/>
          </a:prstGeom>
          <a:solidFill>
            <a:srgbClr val="D0C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EF06618E-1E24-4C43-9723-D32398018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53" y="1717386"/>
            <a:ext cx="4655127" cy="3423227"/>
          </a:xfrm>
          <a:solidFill>
            <a:srgbClr val="FFFFFF"/>
          </a:solidFill>
          <a:ln w="25400" cap="sq">
            <a:solidFill>
              <a:srgbClr val="404040"/>
            </a:solidFill>
            <a:miter lim="800000"/>
          </a:ln>
        </p:spPr>
        <p:txBody>
          <a:bodyPr>
            <a:noAutofit/>
          </a:bodyPr>
          <a:lstStyle/>
          <a:p>
            <a:pPr marL="268288" indent="-268288"/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b="1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LOCAL SEARCH {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hr-HR" sz="1200" u="sng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(i = 1,…,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no_of_jobs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    </a:t>
            </a:r>
            <a:r>
              <a:rPr lang="hr-HR" sz="1200" u="sng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(j = i+1, … , 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no_of_jobs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){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//</a:t>
            </a:r>
            <a:r>
              <a:rPr lang="hr-HR" sz="1200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zamjenimo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i-ti i j-ti posao u 	rasporedu 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 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hr-HR" sz="1200" u="sng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(TT(Q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*) &lt; TT(Q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)) </a:t>
            </a:r>
            <a:r>
              <a:rPr lang="hr-HR" sz="1200" u="sng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then</a:t>
            </a: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zamjeni 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i-ti i j-ti posao u rasporedu Q</a:t>
            </a:r>
            <a: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br>
              <a:rPr lang="hr-HR" sz="1200" baseline="-25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    }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    }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br>
              <a:rPr lang="hr-HR" sz="12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hr-HR" sz="1200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zervirano mjesto sadržaja 2">
                <a:extLst>
                  <a:ext uri="{FF2B5EF4-FFF2-40B4-BE49-F238E27FC236}">
                    <a16:creationId xmlns:a16="http://schemas.microsoft.com/office/drawing/2014/main" id="{4102B97E-FF42-4957-8E17-028139780C8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862211" y="1113442"/>
                <a:ext cx="5781963" cy="4623724"/>
              </a:xfrm>
            </p:spPr>
            <p:txBody>
              <a:bodyPr anchor="ctr">
                <a:normAutofit/>
              </a:bodyPr>
              <a:lstStyle/>
              <a:p>
                <a:r>
                  <a:rPr lang="hr-HR" sz="14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Unarni</a:t>
                </a: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operator </a:t>
                </a:r>
              </a:p>
              <a:p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pomnije pretraživanje rasporeda čije je ukupno zakašnjenje vrlo blisko ukupnom zakašnjenju rasporeda </a:t>
                </a:r>
                <a:r>
                  <a:rPr lang="hr-HR" sz="14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best</a:t>
                </a:r>
                <a:r>
                  <a:rPr lang="hr-HR" sz="1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 </a:t>
                </a: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tj. ako je </a:t>
                </a:r>
                <a:b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TT</a:t>
                </a:r>
                <a:r>
                  <a:rPr lang="hr-HR" sz="1400" dirty="0"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hr-HR" sz="14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Q</m:t>
                        </m:r>
                        <m:r>
                          <m:rPr>
                            <m:sty m:val="p"/>
                          </m:rPr>
                          <a:rPr lang="hr-HR" sz="1400" baseline="-2500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inew</m:t>
                        </m:r>
                      </m:e>
                    </m:d>
                    <m:r>
                      <a:rPr lang="hr-HR" sz="1400" baseline="-2500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</m:oMath>
                </a14:m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= TT(</a:t>
                </a:r>
                <a:r>
                  <a:rPr lang="hr-HR" sz="1400" i="1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best</a:t>
                </a:r>
                <a:r>
                  <a:rPr lang="hr-HR" sz="1400" i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*) </a:t>
                </a: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ili ako je </a:t>
                </a:r>
                <a:b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b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d>
                          <m:dPr>
                            <m:ctrlPr>
                              <a:rPr lang="hr-HR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hr-HR" sz="1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𝑄</m:t>
                            </m:r>
                            <m:r>
                              <a:rPr lang="hr-HR" sz="1400" i="1" baseline="-2500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𝑖𝑛𝑒𝑤</m:t>
                            </m:r>
                          </m:e>
                        </m:d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𝑏𝑒𝑠𝑡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∗)</m:t>
                        </m:r>
                      </m:num>
                      <m:den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𝑇𝑇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𝑄𝑖𝑛𝑒𝑤</m:t>
                        </m:r>
                        <m:r>
                          <a:rPr lang="hr-HR" sz="1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hr-HR" sz="1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&lt;</m:t>
                    </m:r>
                    <m:r>
                      <a:rPr lang="hr-HR" sz="1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(</a:t>
                </a:r>
                <a:r>
                  <a:rPr lang="hr-HR" sz="1400" b="1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parametar 5</a:t>
                </a:r>
                <a:r>
                  <a:rPr lang="hr-HR" sz="14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  <a:p>
                <a:pPr marL="0" indent="0">
                  <a:buNone/>
                </a:pPr>
                <a:endParaRPr lang="hr-HR" sz="1400" dirty="0"/>
              </a:p>
            </p:txBody>
          </p:sp>
        </mc:Choice>
        <mc:Fallback>
          <p:sp>
            <p:nvSpPr>
              <p:cNvPr id="3" name="Rezervirano mjesto sadržaja 2">
                <a:extLst>
                  <a:ext uri="{FF2B5EF4-FFF2-40B4-BE49-F238E27FC236}">
                    <a16:creationId xmlns:a16="http://schemas.microsoft.com/office/drawing/2014/main" id="{4102B97E-FF42-4957-8E17-028139780C8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862211" y="1113442"/>
                <a:ext cx="5781963" cy="4623724"/>
              </a:xfrm>
              <a:blipFill>
                <a:blip r:embed="rId2"/>
                <a:stretch>
                  <a:fillRect l="-211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9" name="Ravni poveznik sa strelicom 8">
            <a:extLst>
              <a:ext uri="{FF2B5EF4-FFF2-40B4-BE49-F238E27FC236}">
                <a16:creationId xmlns:a16="http://schemas.microsoft.com/office/drawing/2014/main" id="{F386CBB8-A76B-4AAD-9B11-589E54C806E3}"/>
              </a:ext>
            </a:extLst>
          </p:cNvPr>
          <p:cNvCxnSpPr/>
          <p:nvPr/>
        </p:nvCxnSpPr>
        <p:spPr>
          <a:xfrm>
            <a:off x="2561947" y="3425304"/>
            <a:ext cx="19048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TekstniOkvir 10">
            <a:extLst>
              <a:ext uri="{FF2B5EF4-FFF2-40B4-BE49-F238E27FC236}">
                <a16:creationId xmlns:a16="http://schemas.microsoft.com/office/drawing/2014/main" id="{20FEA1EB-1717-4113-BE5D-CB8C5CFB6E46}"/>
              </a:ext>
            </a:extLst>
          </p:cNvPr>
          <p:cNvSpPr txBox="1"/>
          <p:nvPr/>
        </p:nvSpPr>
        <p:spPr>
          <a:xfrm>
            <a:off x="5862210" y="947945"/>
            <a:ext cx="578196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400" i="1">
                <a:latin typeface="Times New Roman"/>
                <a:cs typeface="Calibri Light"/>
              </a:rPr>
              <a:t>Local search </a:t>
            </a:r>
            <a:r>
              <a:rPr lang="hr-HR" sz="4400">
                <a:latin typeface="Times New Roman"/>
                <a:cs typeface="Calibri Light"/>
              </a:rPr>
              <a:t>(LS)</a:t>
            </a:r>
            <a:endParaRPr lang="hr-HR" sz="4400"/>
          </a:p>
        </p:txBody>
      </p:sp>
      <p:sp>
        <p:nvSpPr>
          <p:cNvPr id="14" name="Rezervirano mjesto broja slajda 13">
            <a:extLst>
              <a:ext uri="{FF2B5EF4-FFF2-40B4-BE49-F238E27FC236}">
                <a16:creationId xmlns:a16="http://schemas.microsoft.com/office/drawing/2014/main" id="{B78E0CE1-FD7E-4CBE-B10C-730C55A4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16</a:t>
            </a:fld>
            <a:endParaRPr lang="hr-HR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8753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Parametri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4095391" y="6372104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8022469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Rezervirano mjesto sadržaja 3">
            <a:extLst>
              <a:ext uri="{FF2B5EF4-FFF2-40B4-BE49-F238E27FC236}">
                <a16:creationId xmlns:a16="http://schemas.microsoft.com/office/drawing/2014/main" id="{1D808AAC-9CFA-483E-8959-5DE1AA3363E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09532183"/>
              </p:ext>
            </p:extLst>
          </p:nvPr>
        </p:nvGraphicFramePr>
        <p:xfrm>
          <a:off x="350983" y="267855"/>
          <a:ext cx="11637818" cy="635461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ekstniOkvir 4">
            <a:extLst>
              <a:ext uri="{FF2B5EF4-FFF2-40B4-BE49-F238E27FC236}">
                <a16:creationId xmlns:a16="http://schemas.microsoft.com/office/drawing/2014/main" id="{E7D879AC-DEE5-490F-BA94-CECF7D401E17}"/>
              </a:ext>
            </a:extLst>
          </p:cNvPr>
          <p:cNvSpPr txBox="1"/>
          <p:nvPr/>
        </p:nvSpPr>
        <p:spPr>
          <a:xfrm>
            <a:off x="7924800" y="886690"/>
            <a:ext cx="3814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6, 8, </a:t>
            </a:r>
            <a:r>
              <a:rPr lang="hr-HR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12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Veći broj rasporeda -  bolji rezultati, ali se povećava vrijeme izvršavanja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/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1A12DFF1-E0BE-4827-A99F-AAAC98A4EFF0}"/>
              </a:ext>
            </a:extLst>
          </p:cNvPr>
          <p:cNvSpPr txBox="1"/>
          <p:nvPr/>
        </p:nvSpPr>
        <p:spPr>
          <a:xfrm>
            <a:off x="2807854" y="2687782"/>
            <a:ext cx="1496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600, 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900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1200</a:t>
            </a:r>
            <a:b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 iteracija</a:t>
            </a:r>
          </a:p>
          <a:p>
            <a:endParaRPr lang="hr-HR"/>
          </a:p>
        </p:txBody>
      </p:sp>
      <p:sp>
        <p:nvSpPr>
          <p:cNvPr id="7" name="TekstniOkvir 6">
            <a:extLst>
              <a:ext uri="{FF2B5EF4-FFF2-40B4-BE49-F238E27FC236}">
                <a16:creationId xmlns:a16="http://schemas.microsoft.com/office/drawing/2014/main" id="{EB2856DA-EC6E-4E50-B172-37ADCA2EDF40}"/>
              </a:ext>
            </a:extLst>
          </p:cNvPr>
          <p:cNvSpPr txBox="1"/>
          <p:nvPr/>
        </p:nvSpPr>
        <p:spPr>
          <a:xfrm>
            <a:off x="7934038" y="4678892"/>
            <a:ext cx="405476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100, </a:t>
            </a:r>
            <a:r>
              <a:rPr lang="hr-HR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300 iteracija</a:t>
            </a:r>
          </a:p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 iteracija : prebrzo prekidanje programa</a:t>
            </a:r>
          </a:p>
          <a:p>
            <a:pPr marL="0" lvl="1" indent="176213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300 iteracija : najčešće se moglo prekinuti i prije, ne daje mnogo bolje rezultate nego 200 iteracija</a:t>
            </a:r>
          </a:p>
          <a:p>
            <a:endParaRPr lang="hr-HR" dirty="0"/>
          </a:p>
        </p:txBody>
      </p:sp>
      <p:sp>
        <p:nvSpPr>
          <p:cNvPr id="8" name="Rezervirano mjesto broja slajda 7">
            <a:extLst>
              <a:ext uri="{FF2B5EF4-FFF2-40B4-BE49-F238E27FC236}">
                <a16:creationId xmlns:a16="http://schemas.microsoft.com/office/drawing/2014/main" id="{669F1FE1-5F52-4D7B-B8D3-5D446F8A6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18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6420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4" name="Rezervirano mjesto sadržaja 3">
                <a:extLst>
                  <a:ext uri="{FF2B5EF4-FFF2-40B4-BE49-F238E27FC236}">
                    <a16:creationId xmlns:a16="http://schemas.microsoft.com/office/drawing/2014/main" id="{D4436B0E-76B0-42DF-A1B2-D74970BB36D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59600651"/>
                  </p:ext>
                </p:extLst>
              </p:nvPr>
            </p:nvGraphicFramePr>
            <p:xfrm>
              <a:off x="-221673" y="260927"/>
              <a:ext cx="11757891" cy="6502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2" r:lo="rId3" r:qs="rId4" r:cs="rId5"/>
              </a:graphicData>
            </a:graphic>
          </p:graphicFrame>
        </mc:Choice>
        <mc:Fallback xmlns="">
          <p:graphicFrame>
            <p:nvGraphicFramePr>
              <p:cNvPr id="4" name="Rezervirano mjesto sadržaja 3">
                <a:extLst>
                  <a:ext uri="{FF2B5EF4-FFF2-40B4-BE49-F238E27FC236}">
                    <a16:creationId xmlns:a16="http://schemas.microsoft.com/office/drawing/2014/main" id="{D4436B0E-76B0-42DF-A1B2-D74970BB36DF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3159600651"/>
                  </p:ext>
                </p:extLst>
              </p:nvPr>
            </p:nvGraphicFramePr>
            <p:xfrm>
              <a:off x="-221673" y="260927"/>
              <a:ext cx="11757891" cy="6502400"/>
            </p:xfrm>
            <a:graphic>
              <a:graphicData uri="http://schemas.openxmlformats.org/drawingml/2006/diagram">
                <dgm:relIds xmlns:dgm="http://schemas.openxmlformats.org/drawingml/2006/diagram" xmlns:r="http://schemas.openxmlformats.org/officeDocument/2006/relationships" r:dm="rId7" r:lo="rId8" r:qs="rId9" r:cs="rId10"/>
              </a:graphicData>
            </a:graphic>
          </p:graphicFrame>
        </mc:Fallback>
      </mc:AlternateContent>
      <p:sp>
        <p:nvSpPr>
          <p:cNvPr id="5" name="TekstniOkvir 4">
            <a:extLst>
              <a:ext uri="{FF2B5EF4-FFF2-40B4-BE49-F238E27FC236}">
                <a16:creationId xmlns:a16="http://schemas.microsoft.com/office/drawing/2014/main" id="{A180357A-0D3C-42CD-BC12-D968D72D6F41}"/>
              </a:ext>
            </a:extLst>
          </p:cNvPr>
          <p:cNvSpPr txBox="1"/>
          <p:nvPr/>
        </p:nvSpPr>
        <p:spPr>
          <a:xfrm>
            <a:off x="7398327" y="4842747"/>
            <a:ext cx="382385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„Izvor hrane je iskorišten”, tj. dovoljno je pretražena okolina rasporeda Q</a:t>
            </a:r>
            <a:r>
              <a:rPr lang="hr-HR" baseline="-25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te je potrebno „restartati” raspored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50, </a:t>
            </a:r>
            <a:r>
              <a:rPr lang="hr-HR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hr-HR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150, 200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kstniOkvir 6">
                <a:extLst>
                  <a:ext uri="{FF2B5EF4-FFF2-40B4-BE49-F238E27FC236}">
                    <a16:creationId xmlns:a16="http://schemas.microsoft.com/office/drawing/2014/main" id="{2C84677E-4926-4C94-9EB9-2431D2FE6BD6}"/>
                  </a:ext>
                </a:extLst>
              </p:cNvPr>
              <p:cNvSpPr txBox="1"/>
              <p:nvPr/>
            </p:nvSpPr>
            <p:spPr>
              <a:xfrm>
                <a:off x="8478984" y="2811422"/>
                <a:ext cx="3666834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Testiranje: brojevi između 0 i 1 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hr-HR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∈</m:t>
                    </m:r>
                  </m:oMath>
                </a14:m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&lt;0 , 0.1]: prosječni rezultati u vrlo razumnom vremenu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malo bolje rezultate : </a:t>
                </a: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&lt; 0.5</a:t>
                </a:r>
              </a:p>
              <a:p>
                <a:pPr marL="285750" lvl="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hr-HR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blizu 1 : za rasporede s malim TT  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hr-HR" dirty="0"/>
              </a:p>
            </p:txBody>
          </p:sp>
        </mc:Choice>
        <mc:Fallback>
          <p:sp>
            <p:nvSpPr>
              <p:cNvPr id="7" name="TekstniOkvir 6">
                <a:extLst>
                  <a:ext uri="{FF2B5EF4-FFF2-40B4-BE49-F238E27FC236}">
                    <a16:creationId xmlns:a16="http://schemas.microsoft.com/office/drawing/2014/main" id="{2C84677E-4926-4C94-9EB9-2431D2FE6BD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78984" y="2811422"/>
                <a:ext cx="3666834" cy="2031325"/>
              </a:xfrm>
              <a:prstGeom prst="rect">
                <a:avLst/>
              </a:prstGeom>
              <a:blipFill>
                <a:blip r:embed="rId11"/>
                <a:stretch>
                  <a:fillRect l="-1165" t="-1502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kstniOkvir 7">
            <a:extLst>
              <a:ext uri="{FF2B5EF4-FFF2-40B4-BE49-F238E27FC236}">
                <a16:creationId xmlns:a16="http://schemas.microsoft.com/office/drawing/2014/main" id="{A05B1469-7933-4D9D-9193-11A9D0776230}"/>
              </a:ext>
            </a:extLst>
          </p:cNvPr>
          <p:cNvSpPr txBox="1"/>
          <p:nvPr/>
        </p:nvSpPr>
        <p:spPr>
          <a:xfrm>
            <a:off x="7398327" y="797511"/>
            <a:ext cx="4793673" cy="14746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Testiranje: </a:t>
            </a:r>
            <a:r>
              <a:rPr lang="hr-HR" b="1" u="sng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, 4, 5, 6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hr-HR">
                <a:latin typeface="Times New Roman" panose="02020603050405020304" pitchFamily="18" charset="0"/>
                <a:cs typeface="Times New Roman" panose="02020603050405020304" pitchFamily="18" charset="0"/>
              </a:rPr>
              <a:t>Veći brojevi: dulje trajanje, ali i češće zapinjanje u lokalnom optimumu zbog prebrzog konvergiranja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hr-HR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1" name="Tablica 10">
                <a:extLst>
                  <a:ext uri="{FF2B5EF4-FFF2-40B4-BE49-F238E27FC236}">
                    <a16:creationId xmlns:a16="http://schemas.microsoft.com/office/drawing/2014/main" id="{230273C8-C0C9-4478-9417-8A83852EDE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0957268"/>
                  </p:ext>
                </p:extLst>
              </p:nvPr>
            </p:nvGraphicFramePr>
            <p:xfrm>
              <a:off x="461817" y="503335"/>
              <a:ext cx="4082472" cy="147463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344021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250279922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87309838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41093246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73647786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149887236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27186516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39491433"/>
                        </a:ext>
                      </a:extLst>
                    </a:gridCol>
                  </a:tblGrid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r-HR" sz="1100" b="0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𝜀</m:t>
                                </m:r>
                              </m:oMath>
                            </m:oMathPara>
                          </a14:m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1" u="none" strike="noStrike" noProof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en-GB" sz="1100" b="1" i="1" u="none" strike="noStrike" noProof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6350" cap="flat" cmpd="sng" algn="ctr">
                          <a:noFill/>
                          <a:prstDash val="solid"/>
                          <a:miter lim="800000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63568894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257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5.46345s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11330534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252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9.25599s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92076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230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6350" cap="flat" cmpd="sng" algn="ctr">
                          <a:noFill/>
                          <a:prstDash val="solid"/>
                          <a:miter lim="800000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14.2947s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2852434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1" name="Tablica 10">
                <a:extLst>
                  <a:ext uri="{FF2B5EF4-FFF2-40B4-BE49-F238E27FC236}">
                    <a16:creationId xmlns:a16="http://schemas.microsoft.com/office/drawing/2014/main" id="{230273C8-C0C9-4478-9417-8A83852EDE36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20957268"/>
                  </p:ext>
                </p:extLst>
              </p:nvPr>
            </p:nvGraphicFramePr>
            <p:xfrm>
              <a:off x="461817" y="503335"/>
              <a:ext cx="4082472" cy="147463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344021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250279922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87309838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41093246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736477869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149887236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27186516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39491433"/>
                        </a:ext>
                      </a:extLst>
                    </a:gridCol>
                  </a:tblGrid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620" marR="7620" marT="7620" marB="0" anchor="ctr">
                        <a:blipFill>
                          <a:blip r:embed="rId12"/>
                          <a:stretch>
                            <a:fillRect l="-100000" t="-8197" r="-600000" b="-316393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n-GB" sz="1100" b="1" i="1" u="none" strike="noStrike" noProof="0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en-GB" sz="1100" b="1" i="1" u="none" strike="noStrike" noProof="0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 w="6350" cap="flat" cmpd="sng" algn="ctr">
                          <a:noFill/>
                          <a:prstDash val="solid"/>
                          <a:miter lim="800000"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63568894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257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5.46345s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11330534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252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9.25599s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907920768"/>
                      </a:ext>
                    </a:extLst>
                  </a:tr>
                  <a:tr h="36865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R>
                          <a:noFill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230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  <a:lnR>
                          <a:noFill/>
                        </a:lnR>
                        <a:lnT>
                          <a:noFill/>
                        </a:lnT>
                        <a:lnB w="6350" cap="flat" cmpd="sng" algn="ctr">
                          <a:noFill/>
                          <a:prstDash val="solid"/>
                          <a:miter lim="800000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14.2947s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lnL>
                          <a:noFill/>
                        </a:lnL>
                      </a:tcPr>
                    </a:tc>
                    <a:extLst>
                      <a:ext uri="{0D108BD9-81ED-4DB2-BD59-A6C34878D82A}">
                        <a16:rowId xmlns:a16="http://schemas.microsoft.com/office/drawing/2014/main" val="1728524343"/>
                      </a:ext>
                    </a:extLst>
                  </a:tr>
                </a:tbl>
              </a:graphicData>
            </a:graphic>
          </p:graphicFrame>
        </mc:Fallback>
      </mc:AlternateContent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2" name="Tablica 11">
                <a:extLst>
                  <a:ext uri="{FF2B5EF4-FFF2-40B4-BE49-F238E27FC236}">
                    <a16:creationId xmlns:a16="http://schemas.microsoft.com/office/drawing/2014/main" id="{34F1FD8D-4B6C-4FDC-B550-99C2BE3D381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4979324"/>
                  </p:ext>
                </p:extLst>
              </p:nvPr>
            </p:nvGraphicFramePr>
            <p:xfrm>
              <a:off x="461817" y="2125622"/>
              <a:ext cx="4082472" cy="138419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297861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41750739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9777708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867625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127423007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882794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23726513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08096300"/>
                        </a:ext>
                      </a:extLst>
                    </a:gridCol>
                  </a:tblGrid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hr-HR" sz="1100" b="0" i="1" u="none" strike="noStrike" smtClean="0">
                                    <a:solidFill>
                                      <a:srgbClr val="000000"/>
                                    </a:solidFill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𝜀</m:t>
                                </m:r>
                              </m:oMath>
                            </m:oMathPara>
                          </a14:m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b="1" i="1" u="none" strike="noStrike" err="1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hr-HR" sz="1100" b="1" i="1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56761653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263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3.04862s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33616085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5.59926s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3117424586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245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7.06031s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67449639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2" name="Tablica 11">
                <a:extLst>
                  <a:ext uri="{FF2B5EF4-FFF2-40B4-BE49-F238E27FC236}">
                    <a16:creationId xmlns:a16="http://schemas.microsoft.com/office/drawing/2014/main" id="{34F1FD8D-4B6C-4FDC-B550-99C2BE3D381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664979324"/>
                  </p:ext>
                </p:extLst>
              </p:nvPr>
            </p:nvGraphicFramePr>
            <p:xfrm>
              <a:off x="461817" y="2125622"/>
              <a:ext cx="4082472" cy="1384196"/>
            </p:xfrm>
            <a:graphic>
              <a:graphicData uri="http://schemas.openxmlformats.org/drawingml/2006/table">
                <a:tbl>
                  <a:tblPr>
                    <a:tableStyleId>{17292A2E-F333-43FB-9621-5CBBE7FDCDCB}</a:tableStyleId>
                  </a:tblPr>
                  <a:tblGrid>
                    <a:gridCol w="510309">
                      <a:extLst>
                        <a:ext uri="{9D8B030D-6E8A-4147-A177-3AD203B41FA5}">
                          <a16:colId xmlns:a16="http://schemas.microsoft.com/office/drawing/2014/main" val="286297861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417507394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97777086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867625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2127423007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988279435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3237265131"/>
                        </a:ext>
                      </a:extLst>
                    </a:gridCol>
                    <a:gridCol w="510309">
                      <a:extLst>
                        <a:ext uri="{9D8B030D-6E8A-4147-A177-3AD203B41FA5}">
                          <a16:colId xmlns:a16="http://schemas.microsoft.com/office/drawing/2014/main" val="1408096300"/>
                        </a:ext>
                      </a:extLst>
                    </a:gridCol>
                  </a:tblGrid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N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7620" marR="7620" marT="7620" marB="0" anchor="ctr">
                        <a:blipFill>
                          <a:blip r:embed="rId13"/>
                          <a:stretch>
                            <a:fillRect l="-100000" t="-10526" r="-600000" b="-322807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el-GR" sz="1100" b="0" i="0" u="none" strike="noStrike">
                              <a:solidFill>
                                <a:srgbClr val="000000"/>
                              </a:solidFill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α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limit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Gmax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Gnot-impr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b="1" i="1" u="none" strike="noStrike" err="1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best</a:t>
                          </a:r>
                          <a:endParaRPr lang="hr-HR" sz="1100" b="1" i="1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time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56761653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263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3.04862s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333616085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256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5.59926s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3117424586"/>
                      </a:ext>
                    </a:extLst>
                  </a:tr>
                  <a:tr h="346049"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6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0,01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4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1200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300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245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>
                        <a:solidFill>
                          <a:srgbClr val="E5E5E5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ctr"/>
                          <a:r>
                            <a:rPr lang="hr-HR" sz="1100" u="none" strike="noStrike">
                              <a:effectLst/>
                              <a:latin typeface="Times New Roman" panose="02020603050405020304" pitchFamily="18" charset="0"/>
                              <a:cs typeface="Times New Roman" panose="02020603050405020304" pitchFamily="18" charset="0"/>
                            </a:rPr>
                            <a:t>7.06031s</a:t>
                          </a:r>
                          <a:endParaRPr lang="hr-HR" sz="1100" b="0" i="0" u="none" strike="noStrike">
                            <a:solidFill>
                              <a:srgbClr val="000000"/>
                            </a:solidFill>
                            <a:effectLst/>
                            <a:latin typeface="Times New Roman" panose="02020603050405020304" pitchFamily="18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7620" marR="7620" marT="7620" marB="0" anchor="ctr"/>
                    </a:tc>
                    <a:extLst>
                      <a:ext uri="{0D108BD9-81ED-4DB2-BD59-A6C34878D82A}">
                        <a16:rowId xmlns:a16="http://schemas.microsoft.com/office/drawing/2014/main" val="167449639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0FAC9EE8-45D7-4BDF-A533-0C42876E52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87942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1">
            <a:extLst>
              <a:ext uri="{FF2B5EF4-FFF2-40B4-BE49-F238E27FC236}">
                <a16:creationId xmlns:a16="http://schemas.microsoft.com/office/drawing/2014/main" id="{2994D81B-807A-4A90-814E-73BAF5076D41}"/>
              </a:ext>
            </a:extLst>
          </p:cNvPr>
          <p:cNvSpPr txBox="1">
            <a:spLocks/>
          </p:cNvSpPr>
          <p:nvPr/>
        </p:nvSpPr>
        <p:spPr>
          <a:xfrm>
            <a:off x="893349" y="263138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r-HR" sz="4400">
                <a:solidFill>
                  <a:schemeClr val="bg1"/>
                </a:solidFill>
                <a:latin typeface="Times New Roman"/>
                <a:cs typeface="Calibri Light"/>
              </a:rPr>
              <a:t>Uvod</a:t>
            </a:r>
          </a:p>
        </p:txBody>
      </p:sp>
    </p:spTree>
    <p:extLst>
      <p:ext uri="{BB962C8B-B14F-4D97-AF65-F5344CB8AC3E}">
        <p14:creationId xmlns:p14="http://schemas.microsoft.com/office/powerpoint/2010/main" val="33407155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8200" y="385939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Testiranje</a:t>
            </a:r>
            <a:endParaRPr lang="sr-Latn-RS">
              <a:solidFill>
                <a:schemeClr val="bg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Podnaslov 2"/>
              <p:cNvSpPr>
                <a:spLocks noGrp="1"/>
              </p:cNvSpPr>
              <p:nvPr>
                <p:ph idx="1"/>
              </p:nvPr>
            </p:nvSpPr>
            <p:spPr>
              <a:xfrm>
                <a:off x="838199" y="1560926"/>
                <a:ext cx="10515600" cy="4480735"/>
              </a:xfrm>
            </p:spPr>
            <p:txBody>
              <a:bodyPr vert="horz" lIns="91440" tIns="45720" rIns="91440" bIns="45720" rtlCol="0" anchor="t">
                <a:noAutofit/>
              </a:bodyPr>
              <a:lstStyle/>
              <a:p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Računalo: </a:t>
                </a:r>
                <a:r>
                  <a:rPr lang="it-IT" sz="2300" dirty="0"/>
                  <a:t> </a:t>
                </a:r>
                <a:r>
                  <a:rPr lang="hr-HR" sz="2300" dirty="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[PROC] </a:t>
                </a:r>
                <a:r>
                  <a:rPr lang="it-IT" sz="2300" dirty="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Intel Core i3-4005U (1.70 GHz, dual-core, 3 MB L3 cache)</a:t>
                </a:r>
                <a:br>
                  <a:rPr lang="hr-HR" sz="2300" dirty="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300" dirty="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	         [RAM] </a:t>
                </a:r>
                <a:r>
                  <a:rPr lang="de-DE" sz="2300" dirty="0"/>
                  <a:t> </a:t>
                </a:r>
                <a:r>
                  <a:rPr lang="de-DE" sz="2300" dirty="0">
                    <a:solidFill>
                      <a:schemeClr val="bg1">
                        <a:lumMod val="95000"/>
                        <a:lumOff val="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4 GB (1 x 4 GB) 1600 MHz DDR3L</a:t>
                </a:r>
                <a:endParaRPr lang="hr-HR" sz="2300" dirty="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Testni podaci:</a:t>
                </a:r>
              </a:p>
              <a:p>
                <a:pPr lvl="1"/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Koristili i autori članaka s kojima ćemo uspoređivati naše rezultate</a:t>
                </a:r>
              </a:p>
              <a:p>
                <a:pPr lvl="1"/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Opskrbili: [</a:t>
                </a:r>
                <a:r>
                  <a:rPr lang="en-GB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Rubin, Paul A. and Gary L. Ragatz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 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hlinkClick r:id="rId3"/>
                  </a:rPr>
                  <a:t>link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(broj poslova = 15, 25, 35, 45)</a:t>
                </a:r>
                <a:b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[</a:t>
                </a:r>
                <a:r>
                  <a:rPr lang="fr-F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Gagné C., Price WL, Gravel M.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] 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  <a:hlinkClick r:id="rId4"/>
                  </a:rPr>
                  <a:t>link</a:t>
                </a: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b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1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		 (broj poslova = 55, 65, 75, 85)</a:t>
                </a:r>
              </a:p>
              <a:p>
                <a:endParaRPr lang="hr-HR" sz="23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Najčešće kombinacije parametara na kojima smo testirali program:</a:t>
                </a:r>
                <a:b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 = 10; </a:t>
                </a:r>
                <a:r>
                  <a:rPr lang="hr-HR" sz="23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hr-HR" sz="2300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max</a:t>
                </a:r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900; </a:t>
                </a:r>
                <a:r>
                  <a:rPr lang="hr-HR" sz="23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</a:t>
                </a:r>
                <a:r>
                  <a:rPr lang="hr-HR" sz="2300" baseline="-25000" dirty="0" err="1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not-improving</a:t>
                </a:r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200; </a:t>
                </a:r>
                <a:r>
                  <a:rPr lang="el-G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α</a:t>
                </a:r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3; </a:t>
                </a:r>
                <a14:m>
                  <m:oMath xmlns:m="http://schemas.openxmlformats.org/officeDocument/2006/math">
                    <m:r>
                      <a:rPr lang="hr-HR" sz="230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𝜀</m:t>
                    </m:r>
                  </m:oMath>
                </a14:m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= 0.055, 0.4 ; limit =100</a:t>
                </a:r>
                <a:b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</a:br>
                <a:endParaRPr lang="hr-HR" sz="2300" dirty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hr-HR" sz="2300" dirty="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Za svaku kombinaciju parametara: 50x ili 100x pokretanja programa</a:t>
                </a:r>
              </a:p>
            </p:txBody>
          </p:sp>
        </mc:Choice>
        <mc:Fallback>
          <p:sp>
            <p:nvSpPr>
              <p:cNvPr id="3" name="Podnaslov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560926"/>
                <a:ext cx="10515600" cy="4480735"/>
              </a:xfrm>
              <a:blipFill>
                <a:blip r:embed="rId5"/>
                <a:stretch>
                  <a:fillRect l="-638" t="-2041" b="-7619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4238445" y="6387612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8E724601-24F1-4141-A916-F2888772D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20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4427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87ABEC9A-406D-4CC5-9968-260992B70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21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746043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919" y="3429000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0.3 s</a:t>
            </a:r>
            <a:endParaRPr lang="en-US" sz="2800" i="1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3">
            <a:extLst>
              <a:ext uri="{FF2B5EF4-FFF2-40B4-BE49-F238E27FC236}">
                <a16:creationId xmlns:a16="http://schemas.microsoft.com/office/drawing/2014/main" id="{84B9A366-4C88-4890-9253-48C58CB7798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33160792"/>
              </p:ext>
            </p:extLst>
          </p:nvPr>
        </p:nvGraphicFramePr>
        <p:xfrm>
          <a:off x="3371273" y="304800"/>
          <a:ext cx="8343207" cy="608584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CE80D128-5F9D-4142-8686-57F81F02D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22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759668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319" y="3429000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1.44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9">
            <a:extLst>
              <a:ext uri="{FF2B5EF4-FFF2-40B4-BE49-F238E27FC236}">
                <a16:creationId xmlns:a16="http://schemas.microsoft.com/office/drawing/2014/main" id="{E51F9BA2-2C04-4045-AC14-634292C8A6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5928551"/>
              </p:ext>
            </p:extLst>
          </p:nvPr>
        </p:nvGraphicFramePr>
        <p:xfrm>
          <a:off x="3269673" y="166255"/>
          <a:ext cx="8386619" cy="62769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0AFAB78-5250-443B-89D8-B389BDD7D3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23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68486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1901" y="3389744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4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5">
            <a:extLst>
              <a:ext uri="{FF2B5EF4-FFF2-40B4-BE49-F238E27FC236}">
                <a16:creationId xmlns:a16="http://schemas.microsoft.com/office/drawing/2014/main" id="{6B6D450E-4111-438D-8241-4DC6117C880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10093662"/>
              </p:ext>
            </p:extLst>
          </p:nvPr>
        </p:nvGraphicFramePr>
        <p:xfrm>
          <a:off x="3214255" y="203199"/>
          <a:ext cx="8700653" cy="637309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0F8F602A-72DF-4AE6-A747-7C04A1EA9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24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83979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264" y="3428999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10.88 s</a:t>
            </a:r>
            <a:endParaRPr lang="en-US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Rezervirano mjesto sadržaja 16">
            <a:extLst>
              <a:ext uri="{FF2B5EF4-FFF2-40B4-BE49-F238E27FC236}">
                <a16:creationId xmlns:a16="http://schemas.microsoft.com/office/drawing/2014/main" id="{FC9928B5-8BC1-4803-866D-B5B98FC1747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10540961"/>
              </p:ext>
            </p:extLst>
          </p:nvPr>
        </p:nvGraphicFramePr>
        <p:xfrm>
          <a:off x="3306618" y="219363"/>
          <a:ext cx="8460509" cy="6419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306C4AE9-F7D4-45BF-B29E-6155676A4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25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237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33164" y="374074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22.3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Rezervirano mjesto sadržaja 8">
            <a:extLst>
              <a:ext uri="{FF2B5EF4-FFF2-40B4-BE49-F238E27FC236}">
                <a16:creationId xmlns:a16="http://schemas.microsoft.com/office/drawing/2014/main" id="{C2F47633-25F0-4F21-B3C4-36A492F5939D}"/>
              </a:ext>
            </a:extLst>
          </p:cNvPr>
          <p:cNvGraphicFramePr>
            <a:graphicFrameLocks noGrp="1"/>
          </p:cNvGraphicFramePr>
          <p:nvPr>
            <p:ph idx="1"/>
            <p:extLst/>
          </p:nvPr>
        </p:nvGraphicFramePr>
        <p:xfrm>
          <a:off x="219826" y="374074"/>
          <a:ext cx="8813338" cy="62391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9C84CCF-D4AF-46AA-B8B9-6BAEF22C0C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26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8507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B12F46ED-0F85-4869-897A-514E61B69B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67074211"/>
              </p:ext>
            </p:extLst>
          </p:nvPr>
        </p:nvGraphicFramePr>
        <p:xfrm>
          <a:off x="185938" y="421516"/>
          <a:ext cx="3926840" cy="225703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7DE3CC96-E847-4436-812E-00C36FC0BA1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1274691"/>
              </p:ext>
            </p:extLst>
          </p:nvPr>
        </p:nvGraphicFramePr>
        <p:xfrm>
          <a:off x="4132579" y="421515"/>
          <a:ext cx="3946645" cy="2257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03D483B6-2065-4B16-83A2-05F1DC62E98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57446611"/>
              </p:ext>
            </p:extLst>
          </p:nvPr>
        </p:nvGraphicFramePr>
        <p:xfrm>
          <a:off x="8069325" y="421515"/>
          <a:ext cx="3946645" cy="22570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0" name="Grafikon 9">
            <a:extLst>
              <a:ext uri="{FF2B5EF4-FFF2-40B4-BE49-F238E27FC236}">
                <a16:creationId xmlns:a16="http://schemas.microsoft.com/office/drawing/2014/main" id="{80F8DEBB-8216-42A4-8CB9-21E53B2205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787040"/>
              </p:ext>
            </p:extLst>
          </p:nvPr>
        </p:nvGraphicFramePr>
        <p:xfrm>
          <a:off x="195837" y="2954375"/>
          <a:ext cx="5900163" cy="34821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11" name="Grafikon 10">
            <a:extLst>
              <a:ext uri="{FF2B5EF4-FFF2-40B4-BE49-F238E27FC236}">
                <a16:creationId xmlns:a16="http://schemas.microsoft.com/office/drawing/2014/main" id="{08744B77-3741-4942-BB29-14DE84FD08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0885467"/>
              </p:ext>
            </p:extLst>
          </p:nvPr>
        </p:nvGraphicFramePr>
        <p:xfrm>
          <a:off x="6096000" y="2954375"/>
          <a:ext cx="5919970" cy="34821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29727661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236" y="288175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32.8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Rezervirano mjesto sadržaja 5">
            <a:extLst>
              <a:ext uri="{FF2B5EF4-FFF2-40B4-BE49-F238E27FC236}">
                <a16:creationId xmlns:a16="http://schemas.microsoft.com/office/drawing/2014/main" id="{15D8655E-D68D-4CC9-A8E7-77DA42AF12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8181276"/>
              </p:ext>
            </p:extLst>
          </p:nvPr>
        </p:nvGraphicFramePr>
        <p:xfrm>
          <a:off x="162560" y="325120"/>
          <a:ext cx="8990676" cy="62077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711C0DDB-6E78-41C1-ACB4-2342B41E3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28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57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F97F170E-CC7D-44A0-A2DB-F8A2FC05C0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9146459"/>
              </p:ext>
            </p:extLst>
          </p:nvPr>
        </p:nvGraphicFramePr>
        <p:xfrm>
          <a:off x="189702" y="530054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9E32096B-753D-4107-B782-F4EF66F916F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91252091"/>
              </p:ext>
            </p:extLst>
          </p:nvPr>
        </p:nvGraphicFramePr>
        <p:xfrm>
          <a:off x="4119418" y="530053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E8A8FB1D-A28B-4046-802D-C672E1872B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41345813"/>
              </p:ext>
            </p:extLst>
          </p:nvPr>
        </p:nvGraphicFramePr>
        <p:xfrm>
          <a:off x="7970982" y="530052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BB4C1FBF-2583-485A-8816-9A5415663A3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81266"/>
              </p:ext>
            </p:extLst>
          </p:nvPr>
        </p:nvGraphicFramePr>
        <p:xfrm>
          <a:off x="189702" y="3500580"/>
          <a:ext cx="3929716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Grafikon 7">
            <a:extLst>
              <a:ext uri="{FF2B5EF4-FFF2-40B4-BE49-F238E27FC236}">
                <a16:creationId xmlns:a16="http://schemas.microsoft.com/office/drawing/2014/main" id="{5B3E8437-4327-448F-95EC-2034BD989F1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18259785"/>
              </p:ext>
            </p:extLst>
          </p:nvPr>
        </p:nvGraphicFramePr>
        <p:xfrm>
          <a:off x="4119418" y="3500579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EBF19D90-2B38-4CEF-9EC5-E55E6915260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97435824"/>
              </p:ext>
            </p:extLst>
          </p:nvPr>
        </p:nvGraphicFramePr>
        <p:xfrm>
          <a:off x="7970982" y="3500579"/>
          <a:ext cx="3851564" cy="2693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899019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Opis problema</a:t>
            </a:r>
            <a:endParaRPr lang="sr-Latn-RS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Skup N nezavisnih poslova {J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Calibri"/>
              </a:rPr>
              <a:t>1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, J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Calibri"/>
              </a:rPr>
              <a:t>2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, …,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J</a:t>
            </a:r>
            <a:r>
              <a:rPr lang="hr-HR" baseline="-25000" dirty="0" err="1">
                <a:solidFill>
                  <a:schemeClr val="bg1"/>
                </a:solidFill>
                <a:latin typeface="Times New Roman"/>
                <a:cs typeface="Calibri"/>
              </a:rPr>
              <a:t>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} koji se trebaju izvršiti na nekom stroju bez prekida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Za svaki posao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J</a:t>
            </a:r>
            <a:r>
              <a:rPr lang="hr-HR" baseline="-25000" dirty="0" err="1">
                <a:solidFill>
                  <a:schemeClr val="bg1"/>
                </a:solidFill>
                <a:latin typeface="Times New Roman"/>
                <a:cs typeface="Calibri"/>
              </a:rPr>
              <a:t>i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su zadani: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Vrijeme izvršavanja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(processing time)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p</a:t>
            </a:r>
            <a:r>
              <a:rPr lang="hr-HR" i="1" baseline="-25000" dirty="0" err="1">
                <a:solidFill>
                  <a:schemeClr val="bg1"/>
                </a:solidFill>
                <a:latin typeface="Times New Roman"/>
                <a:cs typeface="Times New Roman"/>
              </a:rPr>
              <a:t>i</a:t>
            </a:r>
            <a:r>
              <a:rPr lang="hr-HR" i="1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 </a:t>
            </a:r>
            <a:endParaRPr lang="en-US" i="1" baseline="-25000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Rok izvršavanja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due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 date) d</a:t>
            </a:r>
            <a:r>
              <a:rPr lang="hr-HR" i="1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i</a:t>
            </a:r>
            <a:endParaRPr lang="hr-HR" i="1" baseline="-25000" dirty="0">
              <a:solidFill>
                <a:schemeClr val="bg1"/>
              </a:solidFill>
              <a:latin typeface="Calibri"/>
              <a:cs typeface="Calibri"/>
            </a:endParaRPr>
          </a:p>
          <a:p>
            <a:pPr lvl="1"/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Vrijeme pripreme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setup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times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) s</a:t>
            </a:r>
            <a:r>
              <a:rPr lang="hr-HR" i="1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ij</a:t>
            </a:r>
            <a:endParaRPr lang="hr-HR" i="1" baseline="-25000" dirty="0">
              <a:solidFill>
                <a:schemeClr val="bg1"/>
              </a:solidFill>
              <a:cs typeface="Calibri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Trebamo pronaći raspored Q = {Q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1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, Q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2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, …,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Q</a:t>
            </a:r>
            <a:r>
              <a:rPr lang="hr-HR" baseline="-25000" dirty="0" err="1">
                <a:solidFill>
                  <a:schemeClr val="bg1"/>
                </a:solidFill>
                <a:latin typeface="Times New Roman"/>
                <a:cs typeface="Times New Roman"/>
              </a:rPr>
              <a:t>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} za poslove </a:t>
            </a:r>
            <a:br>
              <a:rPr lang="hr-HR" dirty="0">
                <a:latin typeface="Times New Roman"/>
                <a:cs typeface="Times New Roman"/>
              </a:rPr>
            </a:b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{J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Calibri"/>
              </a:rPr>
              <a:t>1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, J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Calibri"/>
              </a:rPr>
              <a:t>2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, …,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Calibri"/>
              </a:rPr>
              <a:t>J</a:t>
            </a:r>
            <a:r>
              <a:rPr lang="hr-HR" baseline="-25000" dirty="0" err="1">
                <a:solidFill>
                  <a:schemeClr val="bg1"/>
                </a:solidFill>
                <a:latin typeface="Times New Roman"/>
                <a:cs typeface="Calibri"/>
              </a:rPr>
              <a:t>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} 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takav da je ukupno zakašnjenje (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total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tardiness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br>
              <a:rPr lang="hr-HR" i="1" dirty="0">
                <a:latin typeface="Times New Roman"/>
                <a:cs typeface="Times New Roman"/>
              </a:rPr>
            </a:b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TT(Q</a:t>
            </a:r>
            <a:r>
              <a:rPr lang="hr-HR" baseline="-25000" dirty="0">
                <a:solidFill>
                  <a:schemeClr val="bg1"/>
                </a:solidFill>
                <a:latin typeface="Times New Roman"/>
                <a:cs typeface="Times New Roman"/>
              </a:rPr>
              <a:t>i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)) poslova minimalno</a:t>
            </a:r>
            <a:endParaRPr lang="hr-HR" dirty="0">
              <a:solidFill>
                <a:schemeClr val="bg1"/>
              </a:solidFill>
              <a:cs typeface="Calibri"/>
            </a:endParaRP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892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68591" y="318655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6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69.98 s</a:t>
            </a:r>
            <a:endParaRPr lang="en-US" sz="16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Grafikon 6">
            <a:extLst>
              <a:ext uri="{FF2B5EF4-FFF2-40B4-BE49-F238E27FC236}">
                <a16:creationId xmlns:a16="http://schemas.microsoft.com/office/drawing/2014/main" id="{B9A9E83A-323C-416D-B413-B0975B2CF5A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46085777"/>
              </p:ext>
            </p:extLst>
          </p:nvPr>
        </p:nvGraphicFramePr>
        <p:xfrm>
          <a:off x="360220" y="244764"/>
          <a:ext cx="9005454" cy="629458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AE906D46-4F87-4385-B59D-44E331C91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30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70322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B79DE7AB-4D5D-4F19-B2BB-1930E998F7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24578776"/>
              </p:ext>
            </p:extLst>
          </p:nvPr>
        </p:nvGraphicFramePr>
        <p:xfrm>
          <a:off x="287946" y="404088"/>
          <a:ext cx="5808054" cy="30249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90CB05F4-D448-4F6C-93AD-121C1BB17C2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0641827"/>
              </p:ext>
            </p:extLst>
          </p:nvPr>
        </p:nvGraphicFramePr>
        <p:xfrm>
          <a:off x="6103856" y="404089"/>
          <a:ext cx="5808054" cy="30249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C54BCC9C-7699-43A5-BFE4-434384D2AB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82860460"/>
              </p:ext>
            </p:extLst>
          </p:nvPr>
        </p:nvGraphicFramePr>
        <p:xfrm>
          <a:off x="287946" y="3793837"/>
          <a:ext cx="3874655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ED28DE5D-BF7F-4BF6-86A6-405117E086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2482033"/>
              </p:ext>
            </p:extLst>
          </p:nvPr>
        </p:nvGraphicFramePr>
        <p:xfrm>
          <a:off x="4162601" y="3793837"/>
          <a:ext cx="3946926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7E837C73-1468-4CD5-965A-038D3BD636E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84577698"/>
              </p:ext>
            </p:extLst>
          </p:nvPr>
        </p:nvGraphicFramePr>
        <p:xfrm>
          <a:off x="8037255" y="3793837"/>
          <a:ext cx="3874655" cy="24915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8" name="Rezervirano mjesto broja slajda 7">
            <a:extLst>
              <a:ext uri="{FF2B5EF4-FFF2-40B4-BE49-F238E27FC236}">
                <a16:creationId xmlns:a16="http://schemas.microsoft.com/office/drawing/2014/main" id="{94BB72CC-9CF9-4585-A425-82A1FB4E4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16359185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ACE3CD7-0F6E-4A11-8665-7409B276DC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89753" y="450273"/>
            <a:ext cx="2752354" cy="2709275"/>
          </a:xfrm>
          <a:prstGeom prst="ellipse">
            <a:avLst/>
          </a:prstGeom>
          <a:solidFill>
            <a:schemeClr val="accent1"/>
          </a:solidFill>
          <a:ln w="174625" cmpd="thinThick">
            <a:solidFill>
              <a:schemeClr val="accent1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85 poslova</a:t>
            </a:r>
            <a:br>
              <a:rPr lang="hr-HR" sz="280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hr-HR" sz="1400" i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prosječno vrijeme izvršavanja: 109.8 s</a:t>
            </a:r>
            <a:endParaRPr lang="en-US" sz="280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5" name="Grafikon 6">
            <a:extLst>
              <a:ext uri="{FF2B5EF4-FFF2-40B4-BE49-F238E27FC236}">
                <a16:creationId xmlns:a16="http://schemas.microsoft.com/office/drawing/2014/main" id="{CAB1C08B-9B72-45A0-95C9-439D56194F9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2223547"/>
              </p:ext>
            </p:extLst>
          </p:nvPr>
        </p:nvGraphicFramePr>
        <p:xfrm>
          <a:off x="258619" y="228600"/>
          <a:ext cx="8527934" cy="63218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DDAF10FB-27CE-400A-8669-3D816790B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32</a:t>
            </a:fld>
            <a:endParaRPr lang="hr-HR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4490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Grafikon 3">
            <a:extLst>
              <a:ext uri="{FF2B5EF4-FFF2-40B4-BE49-F238E27FC236}">
                <a16:creationId xmlns:a16="http://schemas.microsoft.com/office/drawing/2014/main" id="{DDD1532E-FEEC-4122-9F9F-E74ADEEEF7E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72208113"/>
              </p:ext>
            </p:extLst>
          </p:nvPr>
        </p:nvGraphicFramePr>
        <p:xfrm>
          <a:off x="297875" y="226454"/>
          <a:ext cx="3876960" cy="300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5" name="Grafikon 4">
            <a:extLst>
              <a:ext uri="{FF2B5EF4-FFF2-40B4-BE49-F238E27FC236}">
                <a16:creationId xmlns:a16="http://schemas.microsoft.com/office/drawing/2014/main" id="{AAA87B90-0F83-4302-ACC8-912BB7ACBE9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0599617"/>
              </p:ext>
            </p:extLst>
          </p:nvPr>
        </p:nvGraphicFramePr>
        <p:xfrm>
          <a:off x="4174835" y="226455"/>
          <a:ext cx="3876960" cy="30023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" name="Grafikon 5">
            <a:extLst>
              <a:ext uri="{FF2B5EF4-FFF2-40B4-BE49-F238E27FC236}">
                <a16:creationId xmlns:a16="http://schemas.microsoft.com/office/drawing/2014/main" id="{85943653-4F3E-4F22-8CAB-5FFCA5402F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063562"/>
              </p:ext>
            </p:extLst>
          </p:nvPr>
        </p:nvGraphicFramePr>
        <p:xfrm>
          <a:off x="8051796" y="226454"/>
          <a:ext cx="3876959" cy="3002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Grafikon 6">
            <a:extLst>
              <a:ext uri="{FF2B5EF4-FFF2-40B4-BE49-F238E27FC236}">
                <a16:creationId xmlns:a16="http://schemas.microsoft.com/office/drawing/2014/main" id="{5DCB53D8-DB7B-4C98-A787-FC13BB97D8B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7779469"/>
              </p:ext>
            </p:extLst>
          </p:nvPr>
        </p:nvGraphicFramePr>
        <p:xfrm>
          <a:off x="297875" y="3573157"/>
          <a:ext cx="3876960" cy="30023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8" name="Grafikon 7">
            <a:extLst>
              <a:ext uri="{FF2B5EF4-FFF2-40B4-BE49-F238E27FC236}">
                <a16:creationId xmlns:a16="http://schemas.microsoft.com/office/drawing/2014/main" id="{97987E12-5267-43FE-B0D5-09CC969D13A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01356820"/>
              </p:ext>
            </p:extLst>
          </p:nvPr>
        </p:nvGraphicFramePr>
        <p:xfrm>
          <a:off x="4174835" y="3573154"/>
          <a:ext cx="3876960" cy="30023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9" name="Grafikon 8">
            <a:extLst>
              <a:ext uri="{FF2B5EF4-FFF2-40B4-BE49-F238E27FC236}">
                <a16:creationId xmlns:a16="http://schemas.microsoft.com/office/drawing/2014/main" id="{FBDB958E-5E1C-45FD-9910-9525D9719DB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3280242"/>
              </p:ext>
            </p:extLst>
          </p:nvPr>
        </p:nvGraphicFramePr>
        <p:xfrm>
          <a:off x="8051795" y="3573149"/>
          <a:ext cx="3876959" cy="300231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156952112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306170" y="433364"/>
            <a:ext cx="5443183" cy="1052608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T – test (</a:t>
            </a:r>
            <a:r>
              <a:rPr lang="hr-HR">
                <a:solidFill>
                  <a:schemeClr val="bg1"/>
                </a:solidFill>
                <a:latin typeface="Times New Roman"/>
                <a:cs typeface="Times New Roman"/>
              </a:rPr>
              <a:t>n ≤ 45)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6" name="Naslov 1">
            <a:extLst>
              <a:ext uri="{FF2B5EF4-FFF2-40B4-BE49-F238E27FC236}">
                <a16:creationId xmlns:a16="http://schemas.microsoft.com/office/drawing/2014/main" id="{C77A0068-81A4-4ECE-B553-45ED9D19DA7A}"/>
              </a:ext>
            </a:extLst>
          </p:cNvPr>
          <p:cNvSpPr txBox="1">
            <a:spLocks/>
          </p:cNvSpPr>
          <p:nvPr/>
        </p:nvSpPr>
        <p:spPr>
          <a:xfrm>
            <a:off x="4238445" y="6359903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642D9DC-5EA5-4EE1-9717-E4FDD4E6D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91537F-A30B-46BA-A441-2DEB3EDE1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0098858"/>
              </p:ext>
            </p:extLst>
          </p:nvPr>
        </p:nvGraphicFramePr>
        <p:xfrm>
          <a:off x="420805" y="1899313"/>
          <a:ext cx="11320176" cy="38444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617168">
                  <a:extLst>
                    <a:ext uri="{9D8B030D-6E8A-4147-A177-3AD203B41FA5}">
                      <a16:colId xmlns:a16="http://schemas.microsoft.com/office/drawing/2014/main" val="1445759719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2565647426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3564258286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2305411800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411635239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2605920660"/>
                    </a:ext>
                  </a:extLst>
                </a:gridCol>
                <a:gridCol w="1617168">
                  <a:extLst>
                    <a:ext uri="{9D8B030D-6E8A-4147-A177-3AD203B41FA5}">
                      <a16:colId xmlns:a16="http://schemas.microsoft.com/office/drawing/2014/main" val="1601000378"/>
                    </a:ext>
                  </a:extLst>
                </a:gridCol>
              </a:tblGrid>
              <a:tr h="879023"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>
                          <a:solidFill>
                            <a:schemeClr val="bg1"/>
                          </a:solidFill>
                          <a:latin typeface="Times New Roman"/>
                        </a:rPr>
                        <a:t>Ho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dirty="0">
                          <a:solidFill>
                            <a:schemeClr val="bg1"/>
                          </a:solidFill>
                          <a:latin typeface="Times New Roman"/>
                        </a:rPr>
                        <a:t>H1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B&amp;B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≠ B&amp;B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RSPI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≠ RSPI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≠ TABU/VNS</a:t>
                      </a:r>
                      <a:endParaRPr lang="en-US" sz="1300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ACO (GPG)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ACO (GPG)</a:t>
                      </a:r>
                      <a:endParaRPr lang="en-US" sz="1300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ACO (LJ)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ACO (LJ)</a:t>
                      </a:r>
                      <a:endParaRPr lang="en-US" sz="1300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TABU/VNS</a:t>
                      </a:r>
                      <a:endParaRPr lang="en-US" sz="1300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906058"/>
                  </a:ext>
                </a:extLst>
              </a:tr>
              <a:tr h="741345"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Paired difference 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(mean)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214.344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-56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-5.406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-52.031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-23.781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-2.188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113260"/>
                  </a:ext>
                </a:extLst>
              </a:tr>
              <a:tr h="741345"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T - value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-2.280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-2.568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-1.326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-2.254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-2.023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-1.589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656997"/>
                  </a:ext>
                </a:extLst>
              </a:tr>
              <a:tr h="741345"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Degree of freedom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95710"/>
                  </a:ext>
                </a:extLst>
              </a:tr>
              <a:tr h="741345"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Two-tail significant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0.015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0.008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0.097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0.016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>
                          <a:solidFill>
                            <a:schemeClr val="bg1"/>
                          </a:solidFill>
                          <a:latin typeface="Times New Roman"/>
                        </a:rPr>
                        <a:t>0.026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0" dirty="0">
                          <a:solidFill>
                            <a:schemeClr val="bg1"/>
                          </a:solidFill>
                          <a:latin typeface="Times New Roman"/>
                        </a:rPr>
                        <a:t>0.061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481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29187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3522260" y="421991"/>
            <a:ext cx="5318078" cy="1120847"/>
          </a:xfrm>
          <a:ln>
            <a:noFill/>
          </a:ln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T – test (n ≥ 55) 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6" name="Naslov 1">
            <a:extLst>
              <a:ext uri="{FF2B5EF4-FFF2-40B4-BE49-F238E27FC236}">
                <a16:creationId xmlns:a16="http://schemas.microsoft.com/office/drawing/2014/main" id="{C77A0068-81A4-4ECE-B553-45ED9D19DA7A}"/>
              </a:ext>
            </a:extLst>
          </p:cNvPr>
          <p:cNvSpPr txBox="1">
            <a:spLocks/>
          </p:cNvSpPr>
          <p:nvPr/>
        </p:nvSpPr>
        <p:spPr>
          <a:xfrm>
            <a:off x="4238445" y="6359903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Rezultati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7" name="Rezervirano mjesto broja slajda 6">
            <a:extLst>
              <a:ext uri="{FF2B5EF4-FFF2-40B4-BE49-F238E27FC236}">
                <a16:creationId xmlns:a16="http://schemas.microsoft.com/office/drawing/2014/main" id="{7642D9DC-5EA5-4EE1-9717-E4FDD4E6D3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35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8891537F-A30B-46BA-A441-2DEB3EDE1B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3990620"/>
              </p:ext>
            </p:extLst>
          </p:nvPr>
        </p:nvGraphicFramePr>
        <p:xfrm>
          <a:off x="943970" y="1887940"/>
          <a:ext cx="10415850" cy="3712025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83170">
                  <a:extLst>
                    <a:ext uri="{9D8B030D-6E8A-4147-A177-3AD203B41FA5}">
                      <a16:colId xmlns:a16="http://schemas.microsoft.com/office/drawing/2014/main" val="1445759719"/>
                    </a:ext>
                  </a:extLst>
                </a:gridCol>
                <a:gridCol w="2083170">
                  <a:extLst>
                    <a:ext uri="{9D8B030D-6E8A-4147-A177-3AD203B41FA5}">
                      <a16:colId xmlns:a16="http://schemas.microsoft.com/office/drawing/2014/main" val="2305411800"/>
                    </a:ext>
                  </a:extLst>
                </a:gridCol>
                <a:gridCol w="2083170">
                  <a:extLst>
                    <a:ext uri="{9D8B030D-6E8A-4147-A177-3AD203B41FA5}">
                      <a16:colId xmlns:a16="http://schemas.microsoft.com/office/drawing/2014/main" val="411635239"/>
                    </a:ext>
                  </a:extLst>
                </a:gridCol>
                <a:gridCol w="2083170">
                  <a:extLst>
                    <a:ext uri="{9D8B030D-6E8A-4147-A177-3AD203B41FA5}">
                      <a16:colId xmlns:a16="http://schemas.microsoft.com/office/drawing/2014/main" val="2605920660"/>
                    </a:ext>
                  </a:extLst>
                </a:gridCol>
                <a:gridCol w="2083170">
                  <a:extLst>
                    <a:ext uri="{9D8B030D-6E8A-4147-A177-3AD203B41FA5}">
                      <a16:colId xmlns:a16="http://schemas.microsoft.com/office/drawing/2014/main" val="1601000378"/>
                    </a:ext>
                  </a:extLst>
                </a:gridCol>
              </a:tblGrid>
              <a:tr h="742405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Ho</a:t>
                      </a:r>
                    </a:p>
                    <a:p>
                      <a:pPr lvl="0" algn="ctr">
                        <a:buNone/>
                      </a:pPr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H1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≠ TABU/VNS</a:t>
                      </a:r>
                      <a:endParaRPr lang="en-US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ACO (GPG)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ACO (GPG)</a:t>
                      </a:r>
                      <a:endParaRPr lang="en-US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ACO (LJ)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ACO (LJ)</a:t>
                      </a:r>
                      <a:endParaRPr lang="en-US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 = TABU/VNS</a:t>
                      </a:r>
                    </a:p>
                    <a:p>
                      <a:pPr lvl="0" algn="ctr">
                        <a:buNone/>
                      </a:pPr>
                      <a:r>
                        <a:rPr lang="en-US" sz="1800" b="0" i="0" u="none" strike="noStrike" noProof="0">
                          <a:solidFill>
                            <a:schemeClr val="bg1"/>
                          </a:solidFill>
                          <a:latin typeface="Times New Roman"/>
                        </a:rPr>
                        <a:t>ABC ≠ TABU/VNS</a:t>
                      </a:r>
                      <a:endParaRPr lang="en-US" b="0">
                        <a:solidFill>
                          <a:schemeClr val="bg1"/>
                        </a:solidFill>
                        <a:latin typeface="Times New Roman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6906058"/>
                  </a:ext>
                </a:extLst>
              </a:tr>
              <a:tr h="742405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Paired difference </a:t>
                      </a:r>
                    </a:p>
                    <a:p>
                      <a:pPr lvl="0" algn="ctr">
                        <a:buNone/>
                      </a:pPr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(mean)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-10.656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-494.719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-48.125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-31.625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7113260"/>
                  </a:ext>
                </a:extLst>
              </a:tr>
              <a:tr h="742405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T - value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0.382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3.616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1.531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2.103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656997"/>
                  </a:ext>
                </a:extLst>
              </a:tr>
              <a:tr h="742405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Degree of freedom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31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95710"/>
                  </a:ext>
                </a:extLst>
              </a:tr>
              <a:tr h="742405"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Two-tail significant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0.705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0.001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0.136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>
                          <a:solidFill>
                            <a:schemeClr val="bg1"/>
                          </a:solidFill>
                          <a:latin typeface="Times New Roman"/>
                        </a:rPr>
                        <a:t>0.044</a:t>
                      </a:r>
                    </a:p>
                  </a:txBody>
                  <a:tcPr anchor="ctr">
                    <a:solidFill>
                      <a:schemeClr val="tx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148112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1858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735AC13A-21DC-4186-9040-E64ACECA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36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35" name="Diagram 935">
            <a:extLst>
              <a:ext uri="{FF2B5EF4-FFF2-40B4-BE49-F238E27FC236}">
                <a16:creationId xmlns:a16="http://schemas.microsoft.com/office/drawing/2014/main" id="{F29446B8-7F32-4381-955A-FEE8F9E49DE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11814887"/>
              </p:ext>
            </p:extLst>
          </p:nvPr>
        </p:nvGraphicFramePr>
        <p:xfrm>
          <a:off x="1273629" y="1121229"/>
          <a:ext cx="2960914" cy="21444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017" name="Diagram 1017">
            <a:extLst>
              <a:ext uri="{FF2B5EF4-FFF2-40B4-BE49-F238E27FC236}">
                <a16:creationId xmlns:a16="http://schemas.microsoft.com/office/drawing/2014/main" id="{F4020E51-3C19-4616-9AC4-F47DCE2C10D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80027"/>
              </p:ext>
            </p:extLst>
          </p:nvPr>
        </p:nvGraphicFramePr>
        <p:xfrm>
          <a:off x="7968342" y="1306287"/>
          <a:ext cx="3091543" cy="24166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049" name="Diagram 1049">
            <a:extLst>
              <a:ext uri="{FF2B5EF4-FFF2-40B4-BE49-F238E27FC236}">
                <a16:creationId xmlns:a16="http://schemas.microsoft.com/office/drawing/2014/main" id="{1BE3FDEE-A904-4E14-9A0E-BDC0AD8F5DC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5901645"/>
              </p:ext>
            </p:extLst>
          </p:nvPr>
        </p:nvGraphicFramePr>
        <p:xfrm>
          <a:off x="8199407" y="4262681"/>
          <a:ext cx="2861506" cy="251727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graphicFrame>
        <p:nvGraphicFramePr>
          <p:cNvPr id="1112" name="Diagram 1112">
            <a:extLst>
              <a:ext uri="{FF2B5EF4-FFF2-40B4-BE49-F238E27FC236}">
                <a16:creationId xmlns:a16="http://schemas.microsoft.com/office/drawing/2014/main" id="{207E19CF-E2D7-4C71-8A84-C64557FEB6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73316793"/>
              </p:ext>
            </p:extLst>
          </p:nvPr>
        </p:nvGraphicFramePr>
        <p:xfrm>
          <a:off x="1164771" y="3951514"/>
          <a:ext cx="3091543" cy="234042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8" r:lo="rId19" r:qs="rId20" r:cs="rId21"/>
          </a:graphicData>
        </a:graphic>
      </p:graphicFrame>
      <p:sp>
        <p:nvSpPr>
          <p:cNvPr id="1204" name="TextBox 1203">
            <a:extLst>
              <a:ext uri="{FF2B5EF4-FFF2-40B4-BE49-F238E27FC236}">
                <a16:creationId xmlns:a16="http://schemas.microsoft.com/office/drawing/2014/main" id="{9842C553-5F5A-4C25-BA55-3703F3B30073}"/>
              </a:ext>
            </a:extLst>
          </p:cNvPr>
          <p:cNvSpPr txBox="1"/>
          <p:nvPr/>
        </p:nvSpPr>
        <p:spPr>
          <a:xfrm>
            <a:off x="1872343" y="664029"/>
            <a:ext cx="1883229" cy="369332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solidFill>
              <a:schemeClr val="accent4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cs typeface="Calibri"/>
              </a:rPr>
              <a:t>ABC –TABU/VNS </a:t>
            </a:r>
          </a:p>
        </p:txBody>
      </p:sp>
      <p:sp>
        <p:nvSpPr>
          <p:cNvPr id="1208" name="TextBox 1207">
            <a:extLst>
              <a:ext uri="{FF2B5EF4-FFF2-40B4-BE49-F238E27FC236}">
                <a16:creationId xmlns:a16="http://schemas.microsoft.com/office/drawing/2014/main" id="{F16E548E-3A07-47B5-BA29-B6F6D9A92FF7}"/>
              </a:ext>
            </a:extLst>
          </p:cNvPr>
          <p:cNvSpPr txBox="1"/>
          <p:nvPr/>
        </p:nvSpPr>
        <p:spPr>
          <a:xfrm>
            <a:off x="8568418" y="4072618"/>
            <a:ext cx="1665515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ABC – ACO (LJ)</a:t>
            </a:r>
          </a:p>
        </p:txBody>
      </p:sp>
      <p:sp>
        <p:nvSpPr>
          <p:cNvPr id="1209" name="TextBox 1208">
            <a:extLst>
              <a:ext uri="{FF2B5EF4-FFF2-40B4-BE49-F238E27FC236}">
                <a16:creationId xmlns:a16="http://schemas.microsoft.com/office/drawing/2014/main" id="{92F046A2-DFDC-45E3-B7A5-A13053AFAFAD}"/>
              </a:ext>
            </a:extLst>
          </p:cNvPr>
          <p:cNvSpPr txBox="1"/>
          <p:nvPr/>
        </p:nvSpPr>
        <p:spPr>
          <a:xfrm>
            <a:off x="8384721" y="666750"/>
            <a:ext cx="1894115" cy="36933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/>
              <a:t>ABC – ACO (GPG)</a:t>
            </a:r>
            <a:endParaRPr lang="en-US" b="1">
              <a:cs typeface="Calibri"/>
            </a:endParaRPr>
          </a:p>
        </p:txBody>
      </p:sp>
      <p:sp>
        <p:nvSpPr>
          <p:cNvPr id="1214" name="TextBox 1213">
            <a:extLst>
              <a:ext uri="{FF2B5EF4-FFF2-40B4-BE49-F238E27FC236}">
                <a16:creationId xmlns:a16="http://schemas.microsoft.com/office/drawing/2014/main" id="{9015C45D-73DC-4ACC-BA5E-582D94B08353}"/>
              </a:ext>
            </a:extLst>
          </p:cNvPr>
          <p:cNvSpPr txBox="1"/>
          <p:nvPr/>
        </p:nvSpPr>
        <p:spPr>
          <a:xfrm>
            <a:off x="1876425" y="3356883"/>
            <a:ext cx="1665515" cy="369332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b="1">
                <a:solidFill>
                  <a:srgbClr val="FFFFFF"/>
                </a:solidFill>
              </a:rPr>
              <a:t>ABC - SA/TABU</a:t>
            </a:r>
          </a:p>
        </p:txBody>
      </p:sp>
      <p:graphicFrame>
        <p:nvGraphicFramePr>
          <p:cNvPr id="1303" name="Diagram 1303">
            <a:extLst>
              <a:ext uri="{FF2B5EF4-FFF2-40B4-BE49-F238E27FC236}">
                <a16:creationId xmlns:a16="http://schemas.microsoft.com/office/drawing/2014/main" id="{5FE04130-8589-457E-8A65-D330DA8A011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9890396"/>
              </p:ext>
            </p:extLst>
          </p:nvPr>
        </p:nvGraphicFramePr>
        <p:xfrm>
          <a:off x="4539343" y="2275114"/>
          <a:ext cx="3124200" cy="24057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3" r:lo="rId24" r:qs="rId25" r:cs="rId26"/>
          </a:graphicData>
        </a:graphic>
      </p:graphicFrame>
    </p:spTree>
    <p:extLst>
      <p:ext uri="{BB962C8B-B14F-4D97-AF65-F5344CB8AC3E}">
        <p14:creationId xmlns:p14="http://schemas.microsoft.com/office/powerpoint/2010/main" val="34028790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Zaključak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2076513"/>
            <a:ext cx="10515600" cy="381670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Pčelinji algoritam je u stanju uspješno rješavati probleme rasporeda </a:t>
            </a: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Izmjene i prilagodbe dodane u algoritam (križanja, lokalna traženja) poboljšavaju performansu metode u nalaženju najboljeg rješenja</a:t>
            </a: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Rezultati također pokazuju da je naš pristup superioran mravljem algoritmu i hibridu simulirano kaljenje/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tabu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search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, te usporediv s hibridom 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tabu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search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/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vns</a:t>
            </a: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735AC13A-21DC-4186-9040-E64ACECAF2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37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3478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838200" y="236684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Literatura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562247"/>
            <a:ext cx="10515600" cy="4480735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[1] 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Lin, S.-W., and K.-C. Ying. “A Hybrid Approach for Single-Machine Tardiness Problems with Sequence-Dependent Setup Times.” </a:t>
            </a:r>
            <a:r>
              <a:rPr lang="en-GB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Journal of the Operational Research Society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vol. 59, no. 8, 2008, pp. 1109–1119. </a:t>
            </a:r>
            <a:r>
              <a:rPr lang="en-GB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JSTOR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/>
              </a:rPr>
              <a:t>www.jstor.org/stable/20202174.</a:t>
            </a: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[2]</a:t>
            </a:r>
            <a:r>
              <a:rPr lang="en-GB" dirty="0"/>
              <a:t> </a:t>
            </a:r>
            <a:r>
              <a:rPr lang="en-GB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Gupta, Manish and Govind Sharma. “An Efficient Modified Artificial Bee Colony Algorithm for Job Scheduling Problem.” (2012).</a:t>
            </a:r>
            <a:r>
              <a:rPr lang="hr-H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r-H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4"/>
              </a:rPr>
              <a:t>https://pdfs.semanticscholar.org/3a39/e751f8b355745519e01b5d5353a86d31e9de.pdf</a:t>
            </a: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[3] </a:t>
            </a:r>
            <a:r>
              <a:rPr lang="nl-N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Wang, L., Zhou, G., Xu, Y. et al. Int J Adv Manuf Technol (2012) 60: 303. </a:t>
            </a:r>
            <a:r>
              <a:rPr lang="nl-N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https://doi.org/10.1007/s00170-011-3610-1</a:t>
            </a: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[4] </a:t>
            </a:r>
            <a:r>
              <a:rPr lang="en-GB" dirty="0">
                <a:solidFill>
                  <a:schemeClr val="bg1"/>
                </a:solidFill>
                <a:latin typeface="Times New Roman"/>
                <a:cs typeface="Times New Roman"/>
              </a:rPr>
              <a:t>Lin, Shih-Wei &amp; Ying, </a:t>
            </a:r>
            <a:r>
              <a:rPr lang="en-GB" dirty="0" err="1">
                <a:solidFill>
                  <a:schemeClr val="bg1"/>
                </a:solidFill>
                <a:latin typeface="Times New Roman"/>
                <a:cs typeface="Times New Roman"/>
              </a:rPr>
              <a:t>Kuo</a:t>
            </a:r>
            <a:r>
              <a:rPr lang="en-GB" dirty="0">
                <a:solidFill>
                  <a:schemeClr val="bg1"/>
                </a:solidFill>
                <a:latin typeface="Times New Roman"/>
                <a:cs typeface="Times New Roman"/>
              </a:rPr>
              <a:t>-Ching. (2013). Increasing the Total Net Revenue for Single Machine Order Acceptance and Scheduling Problems Using an Artificial Bee Colony Algorithm. </a:t>
            </a:r>
            <a:r>
              <a:rPr lang="en-GB" i="1" dirty="0">
                <a:solidFill>
                  <a:schemeClr val="bg1"/>
                </a:solidFill>
                <a:latin typeface="Times New Roman"/>
                <a:cs typeface="Times New Roman"/>
              </a:rPr>
              <a:t>The Journal of the Operational Research Society.</a:t>
            </a:r>
            <a:r>
              <a:rPr lang="en-GB" dirty="0">
                <a:solidFill>
                  <a:schemeClr val="bg1"/>
                </a:solidFill>
                <a:latin typeface="Times New Roman"/>
                <a:cs typeface="Times New Roman"/>
              </a:rPr>
              <a:t> 64. 10.1057/jors.2012.47. </a:t>
            </a: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[5]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Puljić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K.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Manger, R. (2013). Comparison of eight evolutionary crossover operators for the vehicle routing problem. </a:t>
            </a:r>
            <a:r>
              <a:rPr lang="en-US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Mathematical Communications, 18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 (2), 359-375.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Preuzeto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 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6"/>
              </a:rPr>
              <a:t>https://hrcak.srce.hr/110829</a:t>
            </a: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[6] Pan,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Quan-Ke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&amp;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Ruiz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, Rubén. (2014).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An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effective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iterated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greedy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algorithm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for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the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mixed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no-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idle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permutation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flowshop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scheduling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problem. 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Omega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 (United </a:t>
            </a:r>
            <a:r>
              <a:rPr lang="hr-HR" dirty="0" err="1">
                <a:solidFill>
                  <a:schemeClr val="bg1"/>
                </a:solidFill>
                <a:latin typeface="Times New Roman"/>
                <a:cs typeface="Times New Roman"/>
              </a:rPr>
              <a:t>Kingdom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). 44. 41-50. 10.1016/j.omega.2013.10.002. </a:t>
            </a: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1C89DBAF-2733-4C0A-AAEE-3B9D6A6E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38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7033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>
          <a:xfrm>
            <a:off x="2114910" y="485896"/>
            <a:ext cx="7676072" cy="5552596"/>
          </a:xfrm>
        </p:spPr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Pitanja?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5" name="Rezervirano mjesto broja slajda 4">
            <a:extLst>
              <a:ext uri="{FF2B5EF4-FFF2-40B4-BE49-F238E27FC236}">
                <a16:creationId xmlns:a16="http://schemas.microsoft.com/office/drawing/2014/main" id="{F057CF94-C51A-445D-8377-8730775A6F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/>
              <a:t>39</a:t>
            </a:fld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20192072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Podnaslov 2"/>
              <p:cNvSpPr>
                <a:spLocks noGrp="1"/>
              </p:cNvSpPr>
              <p:nvPr>
                <p:ph idx="1"/>
              </p:nvPr>
            </p:nvSpPr>
            <p:spPr>
              <a:xfrm>
                <a:off x="826827" y="696436"/>
                <a:ext cx="10515600" cy="5357753"/>
              </a:xfrm>
            </p:spPr>
            <p:txBody>
              <a:bodyPr vert="horz" lIns="91440" tIns="45720" rIns="91440" bIns="45720" rtlCol="0" anchor="t">
                <a:normAutofit/>
              </a:bodyPr>
              <a:lstStyle/>
              <a:p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1 | s</a:t>
                </a:r>
                <a:r>
                  <a:rPr lang="hr-HR" sz="3200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ij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 | 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hr-H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</m:ctrlPr>
                      </m:naryPr>
                      <m:sub/>
                      <m:sup/>
                      <m:e>
                        <m:r>
                          <a:rPr lang="hr-HR" sz="32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Calibri"/>
                          </a:rPr>
                          <m:t>𝑇</m:t>
                        </m:r>
                      </m:e>
                    </m:nary>
                  </m:oMath>
                </a14:m>
                <a:r>
                  <a:rPr lang="hr-HR" sz="3200" i="1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endParaRPr lang="hr-HR" sz="3200" i="1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0" indent="0">
                  <a:buNone/>
                </a:pPr>
                <a:endParaRPr lang="hr-HR" sz="3200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Zakašnjenje T(Q</a:t>
                </a:r>
                <a:r>
                  <a:rPr lang="hr-HR" sz="3200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) = </a:t>
                </a:r>
                <a:r>
                  <a:rPr lang="hr-HR" sz="3200" i="1" dirty="0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max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{0, C(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Times New Roman"/>
                  </a:rPr>
                  <a:t>Q(i)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) – d</a:t>
                </a:r>
                <a:r>
                  <a:rPr lang="hr-HR" sz="3200" baseline="-250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}</a:t>
                </a:r>
              </a:p>
              <a:p>
                <a:pPr marL="0" indent="0">
                  <a:buNone/>
                </a:pPr>
                <a:endParaRPr lang="hr-HR" sz="3200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C(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Times New Roman"/>
                  </a:rPr>
                  <a:t>Q(i)</a:t>
                </a: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Calibri"/>
                  </a:rPr>
                  <a:t>) vrijeme završetka posla </a:t>
                </a:r>
                <a:r>
                  <a:rPr lang="hr-HR" sz="3200" dirty="0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J</a:t>
                </a:r>
                <a:r>
                  <a:rPr lang="hr-HR" sz="3200" baseline="-25000" dirty="0" err="1">
                    <a:solidFill>
                      <a:schemeClr val="bg1"/>
                    </a:solidFill>
                    <a:latin typeface="Times New Roman"/>
                    <a:cs typeface="Calibri"/>
                  </a:rPr>
                  <a:t>i</a:t>
                </a:r>
                <a:endParaRPr lang="hr-HR" sz="3200" baseline="-25000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endParaRPr lang="hr-HR" sz="3200" dirty="0">
                  <a:solidFill>
                    <a:schemeClr val="bg1"/>
                  </a:solidFill>
                  <a:latin typeface="Times New Roman"/>
                  <a:cs typeface="Calibri"/>
                </a:endParaRPr>
              </a:p>
              <a:p>
                <a:pPr marL="0" indent="0">
                  <a:buNone/>
                </a:pPr>
                <a:r>
                  <a:rPr lang="hr-HR" sz="3200" dirty="0">
                    <a:solidFill>
                      <a:schemeClr val="bg1"/>
                    </a:solidFill>
                    <a:latin typeface="Times New Roman"/>
                    <a:cs typeface="Times New Roman"/>
                  </a:rPr>
                  <a:t>                         </a:t>
                </a:r>
                <a14:m>
                  <m:oMath xmlns:m="http://schemas.openxmlformats.org/officeDocument/2006/math">
                    <m:r>
                      <a:rPr lang="hr-HR" sz="3200" b="0" i="0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  <a:cs typeface="Times New Roman"/>
                      </a:rPr>
                      <m:t>          </m:t>
                    </m:r>
                    <m:nary>
                      <m:naryPr>
                        <m:chr m:val="∑"/>
                        <m:subHide m:val="on"/>
                        <m:supHide m:val="on"/>
                        <m:ctrlPr>
                          <a:rPr lang="hr-HR" sz="3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cs typeface="Times New Roman"/>
                          </a:rPr>
                        </m:ctrlPr>
                      </m:naryPr>
                      <m:sub/>
                      <m:sup/>
                      <m:e>
                        <m:r>
                          <m:rPr>
                            <m:nor/>
                          </m:rPr>
                          <a:rPr lang="hr-HR" sz="32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s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Q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−1)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Q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) + </m:t>
                        </m:r>
                        <m:r>
                          <m:rPr>
                            <m:nor/>
                          </m:rPr>
                          <a:rPr lang="hr-HR" sz="32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p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Q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(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x</m:t>
                        </m:r>
                        <m:r>
                          <m:rPr>
                            <m:nor/>
                          </m:rPr>
                          <a:rPr lang="hr-HR" sz="32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) </m:t>
                        </m:r>
                        <m:r>
                          <m:rPr>
                            <m:nor/>
                          </m:rPr>
                          <a:rPr lang="hr-HR" sz="3600" baseline="-25000" dirty="0">
                            <a:solidFill>
                              <a:schemeClr val="bg1"/>
                            </a:solidFill>
                            <a:latin typeface="Times New Roman"/>
                            <a:cs typeface="Times New Roman"/>
                          </a:rPr>
                          <m:t> </m:t>
                        </m:r>
                      </m:e>
                    </m:nary>
                  </m:oMath>
                </a14:m>
                <a:endParaRPr lang="hr-HR" sz="3600" dirty="0">
                  <a:solidFill>
                    <a:schemeClr val="bg1"/>
                  </a:solidFill>
                  <a:latin typeface="Times New Roman"/>
                  <a:cs typeface="Times New Roman"/>
                </a:endParaRPr>
              </a:p>
              <a:p>
                <a:pPr marL="0" indent="0">
                  <a:buNone/>
                </a:pPr>
                <a:endParaRPr lang="hr-HR" dirty="0">
                  <a:solidFill>
                    <a:schemeClr val="bg1"/>
                  </a:solidFill>
                  <a:latin typeface="Times New Roman"/>
                  <a:cs typeface="Times New Roman"/>
                </a:endParaRPr>
              </a:p>
            </p:txBody>
          </p:sp>
        </mc:Choice>
        <mc:Fallback>
          <p:sp>
            <p:nvSpPr>
              <p:cNvPr id="3" name="Podnaslov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26827" y="696436"/>
                <a:ext cx="10515600" cy="5357753"/>
              </a:xfrm>
              <a:blipFill>
                <a:blip r:embed="rId3"/>
                <a:stretch>
                  <a:fillRect l="-1333" t="-2503"/>
                </a:stretch>
              </a:blipFill>
            </p:spPr>
            <p:txBody>
              <a:bodyPr/>
              <a:lstStyle/>
              <a:p>
                <a:r>
                  <a:rPr lang="hr-HR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37683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707571" y="699672"/>
            <a:ext cx="10515600" cy="579790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Za rješavanje problema koristit ćemo:</a:t>
            </a: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     - Pčelinji algoritam</a:t>
            </a: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Rezultate ćemo usporediti sa slijedećim algoritmima:</a:t>
            </a: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RSPI</a:t>
            </a: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Mravlji algoritam</a:t>
            </a: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Hibrid </a:t>
            </a:r>
            <a:r>
              <a:rPr lang="en-US" i="1" dirty="0" err="1">
                <a:solidFill>
                  <a:schemeClr val="bg1"/>
                </a:solidFill>
                <a:latin typeface="Times New Roman"/>
                <a:cs typeface="Calibri"/>
              </a:rPr>
              <a:t>tabu</a:t>
            </a:r>
            <a:r>
              <a:rPr lang="en-US" i="1" dirty="0">
                <a:solidFill>
                  <a:schemeClr val="bg1"/>
                </a:solidFill>
                <a:latin typeface="Times New Roman"/>
                <a:cs typeface="Calibri"/>
              </a:rPr>
              <a:t> search </a:t>
            </a:r>
            <a:r>
              <a:rPr lang="en-US" dirty="0">
                <a:solidFill>
                  <a:schemeClr val="bg1"/>
                </a:solidFill>
                <a:latin typeface="Times New Roman"/>
                <a:cs typeface="Calibri"/>
              </a:rPr>
              <a:t>/ </a:t>
            </a:r>
            <a:r>
              <a:rPr lang="en-US" i="1" dirty="0" err="1">
                <a:solidFill>
                  <a:schemeClr val="bg1"/>
                </a:solidFill>
                <a:latin typeface="Times New Roman"/>
                <a:cs typeface="Calibri"/>
              </a:rPr>
              <a:t>vns</a:t>
            </a:r>
            <a:endParaRPr lang="en-US" i="1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     - Hibrid simulirano kaljenje / </a:t>
            </a:r>
            <a:r>
              <a:rPr lang="en-US" i="1" dirty="0" err="1">
                <a:solidFill>
                  <a:schemeClr val="bg1"/>
                </a:solidFill>
                <a:latin typeface="Times New Roman"/>
                <a:cs typeface="Calibri"/>
              </a:rPr>
              <a:t>tabu</a:t>
            </a:r>
            <a:r>
              <a:rPr lang="en-US" i="1" dirty="0">
                <a:solidFill>
                  <a:schemeClr val="bg1"/>
                </a:solidFill>
                <a:latin typeface="Times New Roman"/>
                <a:cs typeface="Calibri"/>
              </a:rPr>
              <a:t> search</a:t>
            </a: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4803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slov 1">
            <a:extLst>
              <a:ext uri="{FF2B5EF4-FFF2-40B4-BE49-F238E27FC236}">
                <a16:creationId xmlns:a16="http://schemas.microsoft.com/office/drawing/2014/main" id="{2994D81B-807A-4A90-814E-73BAF5076D41}"/>
              </a:ext>
            </a:extLst>
          </p:cNvPr>
          <p:cNvSpPr txBox="1">
            <a:spLocks/>
          </p:cNvSpPr>
          <p:nvPr/>
        </p:nvSpPr>
        <p:spPr>
          <a:xfrm>
            <a:off x="893349" y="263138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r-HR" sz="4400">
                <a:solidFill>
                  <a:schemeClr val="bg1"/>
                </a:solidFill>
                <a:latin typeface="Times New Roman"/>
                <a:cs typeface="Calibri Light"/>
              </a:rPr>
              <a:t>Predloženi pčelinji algoritam</a:t>
            </a:r>
          </a:p>
        </p:txBody>
      </p:sp>
    </p:spTree>
    <p:extLst>
      <p:ext uri="{BB962C8B-B14F-4D97-AF65-F5344CB8AC3E}">
        <p14:creationId xmlns:p14="http://schemas.microsoft.com/office/powerpoint/2010/main" val="23363676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Općenito o pčelinjim algoritmima</a:t>
            </a:r>
            <a:endParaRPr lang="sr-Latn-RS">
              <a:solidFill>
                <a:schemeClr val="bg1"/>
              </a:solidFill>
              <a:cs typeface="Calibri Light" panose="020F0302020204030204"/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Populacijski algoritam</a:t>
            </a:r>
            <a:endParaRPr lang="sr-Latn-RS" dirty="0">
              <a:solidFill>
                <a:schemeClr val="bg1"/>
              </a:solidFill>
              <a:latin typeface="Times New Roman"/>
              <a:cs typeface="Calibri" panose="020F0502020204030204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Kombinacija lokalnoga i globalnoga pretraživanja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Tri faze algoritma koje predstavljaju rad triju pčela u košnici:</a:t>
            </a:r>
          </a:p>
          <a:p>
            <a:pPr marL="514350" indent="-51435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Faza zaposlenih pčela 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employed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  <a:p>
            <a:pPr marL="514350" indent="-51435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Faza pčela promatrača 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onlooker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  <a:p>
            <a:pPr marL="514350" indent="-51435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Faza pčela izviđača 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scout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bees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4393367E-A734-40D5-942D-62D1099E3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4428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hr-HR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>
              <a:solidFill>
                <a:schemeClr val="bg1"/>
              </a:solidFill>
            </a:endParaRPr>
          </a:p>
        </p:txBody>
      </p:sp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838200" y="1940643"/>
            <a:ext cx="10515600" cy="448073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Svaki izvor hrane = jedan mogući raspored poslova na mašini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Prikaz rasporeda poslova u računalu - u obliku permutacije brojeva 1 do n (oznake za poslove) 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Količina nektara na izvorima hrane = 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Times New Roman"/>
              </a:rPr>
              <a:t>fitness value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720182E1-F726-480F-808B-DD9E2954E7A5}"/>
              </a:ext>
            </a:extLst>
          </p:cNvPr>
          <p:cNvSpPr txBox="1">
            <a:spLocks/>
          </p:cNvSpPr>
          <p:nvPr/>
        </p:nvSpPr>
        <p:spPr>
          <a:xfrm>
            <a:off x="3929332" y="6346106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grpSp>
        <p:nvGrpSpPr>
          <p:cNvPr id="10" name="Grupa 9">
            <a:extLst>
              <a:ext uri="{FF2B5EF4-FFF2-40B4-BE49-F238E27FC236}">
                <a16:creationId xmlns:a16="http://schemas.microsoft.com/office/drawing/2014/main" id="{E72B1F34-72D7-45BD-96CB-F259092E61EE}"/>
              </a:ext>
            </a:extLst>
          </p:cNvPr>
          <p:cNvGrpSpPr/>
          <p:nvPr/>
        </p:nvGrpSpPr>
        <p:grpSpPr>
          <a:xfrm>
            <a:off x="5863062" y="3904008"/>
            <a:ext cx="4326950" cy="2831544"/>
            <a:chOff x="6677893" y="3866695"/>
            <a:chExt cx="4326950" cy="2831544"/>
          </a:xfrm>
        </p:grpSpPr>
        <p:sp>
          <p:nvSpPr>
            <p:cNvPr id="7" name="TekstniOkvir 6">
              <a:extLst>
                <a:ext uri="{FF2B5EF4-FFF2-40B4-BE49-F238E27FC236}">
                  <a16:creationId xmlns:a16="http://schemas.microsoft.com/office/drawing/2014/main" id="{8B051BA7-3104-4572-9F1D-95A783FB90E6}"/>
                </a:ext>
              </a:extLst>
            </p:cNvPr>
            <p:cNvSpPr txBox="1"/>
            <p:nvPr/>
          </p:nvSpPr>
          <p:spPr>
            <a:xfrm>
              <a:off x="6677893" y="3866695"/>
              <a:ext cx="4326950" cy="28315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hr-HR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Prikaz u programu:</a:t>
              </a: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broj poslova: 4</a:t>
              </a: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zakašnjenje: 32 </a:t>
              </a:r>
            </a:p>
            <a:p>
              <a:pPr algn="ctr"/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endParaRPr lang="hr-HR" sz="1400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broj poslova: 4</a:t>
              </a:r>
            </a:p>
            <a:p>
              <a:pPr algn="ctr"/>
              <a:r>
                <a:rPr lang="hr-HR" sz="1400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ukupno zakašnjenje: 0</a:t>
              </a:r>
            </a:p>
            <a:p>
              <a:pPr algn="ctr"/>
              <a:br>
                <a:rPr lang="hr-HR">
                  <a:solidFill>
                    <a:schemeClr val="bg1">
                      <a:lumMod val="95000"/>
                      <a:lumOff val="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endParaRPr lang="hr-HR">
                <a:solidFill>
                  <a:schemeClr val="bg1">
                    <a:lumMod val="95000"/>
                    <a:lumOff val="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aphicFrame>
          <p:nvGraphicFramePr>
            <p:cNvPr id="8" name="Objekt 7">
              <a:extLst>
                <a:ext uri="{FF2B5EF4-FFF2-40B4-BE49-F238E27FC236}">
                  <a16:creationId xmlns:a16="http://schemas.microsoft.com/office/drawing/2014/main" id="{FE7424F6-4747-44DB-8C53-0D9315D3DE1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854822743"/>
                </p:ext>
              </p:extLst>
            </p:nvPr>
          </p:nvGraphicFramePr>
          <p:xfrm>
            <a:off x="6892782" y="4316331"/>
            <a:ext cx="3794125" cy="2952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09" name="Worksheet" r:id="rId4" imgW="2445914" imgH="190469" progId="Excel.Sheet.12">
                    <p:embed/>
                  </p:oleObj>
                </mc:Choice>
                <mc:Fallback>
                  <p:oleObj name="Worksheet" r:id="rId4" imgW="244591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6892782" y="4316331"/>
                          <a:ext cx="3794125" cy="2952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kt 8">
              <a:extLst>
                <a:ext uri="{FF2B5EF4-FFF2-40B4-BE49-F238E27FC236}">
                  <a16:creationId xmlns:a16="http://schemas.microsoft.com/office/drawing/2014/main" id="{49E87AB5-8488-4A29-BF70-821FC5EA13F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77718602"/>
                </p:ext>
              </p:extLst>
            </p:nvPr>
          </p:nvGraphicFramePr>
          <p:xfrm>
            <a:off x="6892351" y="5274470"/>
            <a:ext cx="3794108" cy="295453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0" name="Worksheet" r:id="rId6" imgW="2445914" imgH="190469" progId="Excel.Sheet.12">
                    <p:embed/>
                  </p:oleObj>
                </mc:Choice>
                <mc:Fallback>
                  <p:oleObj name="Worksheet" r:id="rId6" imgW="2445914" imgH="190469" progId="Excel.Sheet.12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6892351" y="5274470"/>
                          <a:ext cx="3794108" cy="295453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11" name="Tablica 10">
            <a:extLst>
              <a:ext uri="{FF2B5EF4-FFF2-40B4-BE49-F238E27FC236}">
                <a16:creationId xmlns:a16="http://schemas.microsoft.com/office/drawing/2014/main" id="{83C89D79-CAC0-4C91-9CEC-E1F766885B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8881428"/>
              </p:ext>
            </p:extLst>
          </p:nvPr>
        </p:nvGraphicFramePr>
        <p:xfrm>
          <a:off x="1187156" y="3904008"/>
          <a:ext cx="4326950" cy="529216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1186589">
                  <a:extLst>
                    <a:ext uri="{9D8B030D-6E8A-4147-A177-3AD203B41FA5}">
                      <a16:colId xmlns:a16="http://schemas.microsoft.com/office/drawing/2014/main" val="2603677610"/>
                    </a:ext>
                  </a:extLst>
                </a:gridCol>
                <a:gridCol w="544191">
                  <a:extLst>
                    <a:ext uri="{9D8B030D-6E8A-4147-A177-3AD203B41FA5}">
                      <a16:colId xmlns:a16="http://schemas.microsoft.com/office/drawing/2014/main" val="4291490493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2208108894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145225430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2640730089"/>
                    </a:ext>
                  </a:extLst>
                </a:gridCol>
              </a:tblGrid>
              <a:tr h="178465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jobs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279959873"/>
                  </a:ext>
                </a:extLst>
              </a:tr>
              <a:tr h="175491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processing time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633995071"/>
                  </a:ext>
                </a:extLst>
              </a:tr>
              <a:tr h="167686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due date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425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341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359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394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41903651"/>
                  </a:ext>
                </a:extLst>
              </a:tr>
            </a:tbl>
          </a:graphicData>
        </a:graphic>
      </p:graphicFrame>
      <p:graphicFrame>
        <p:nvGraphicFramePr>
          <p:cNvPr id="12" name="Tablica 11">
            <a:extLst>
              <a:ext uri="{FF2B5EF4-FFF2-40B4-BE49-F238E27FC236}">
                <a16:creationId xmlns:a16="http://schemas.microsoft.com/office/drawing/2014/main" id="{8EEBCCD9-F2A8-4585-9671-0C2C94A83A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8791484"/>
              </p:ext>
            </p:extLst>
          </p:nvPr>
        </p:nvGraphicFramePr>
        <p:xfrm>
          <a:off x="1219200" y="4638441"/>
          <a:ext cx="4294906" cy="1457708"/>
        </p:xfrm>
        <a:graphic>
          <a:graphicData uri="http://schemas.openxmlformats.org/drawingml/2006/table">
            <a:tbl>
              <a:tblPr>
                <a:tableStyleId>{17292A2E-F333-43FB-9621-5CBBE7FDCDCB}</a:tableStyleId>
              </a:tblPr>
              <a:tblGrid>
                <a:gridCol w="833346">
                  <a:extLst>
                    <a:ext uri="{9D8B030D-6E8A-4147-A177-3AD203B41FA5}">
                      <a16:colId xmlns:a16="http://schemas.microsoft.com/office/drawing/2014/main" val="1152861577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3707401185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63931708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76304662"/>
                    </a:ext>
                  </a:extLst>
                </a:gridCol>
                <a:gridCol w="865390">
                  <a:extLst>
                    <a:ext uri="{9D8B030D-6E8A-4147-A177-3AD203B41FA5}">
                      <a16:colId xmlns:a16="http://schemas.microsoft.com/office/drawing/2014/main" val="4247496643"/>
                    </a:ext>
                  </a:extLst>
                </a:gridCol>
              </a:tblGrid>
              <a:tr h="27134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setup</a:t>
                      </a:r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hr-HR" sz="1100" b="1" u="none" strike="noStrike" err="1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times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1077030949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24151529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85430173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3644701362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304212424"/>
                  </a:ext>
                </a:extLst>
              </a:tr>
              <a:tr h="237273"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hr-HR" sz="1100" b="1" u="none" strike="noStrike">
                          <a:solidFill>
                            <a:schemeClr val="bg1"/>
                          </a:solidFill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14</a:t>
                      </a:r>
                      <a:endParaRPr lang="hr-HR" sz="1100" b="1" i="0" u="none" strike="noStrike">
                        <a:solidFill>
                          <a:schemeClr val="bg1"/>
                        </a:solidFill>
                        <a:effectLst/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7620" marR="7620" marT="7620" marB="0" anchor="b"/>
                </a:tc>
                <a:extLst>
                  <a:ext uri="{0D108BD9-81ED-4DB2-BD59-A6C34878D82A}">
                    <a16:rowId xmlns:a16="http://schemas.microsoft.com/office/drawing/2014/main" val="2456985818"/>
                  </a:ext>
                </a:extLst>
              </a:tr>
            </a:tbl>
          </a:graphicData>
        </a:graphic>
      </p:graphicFrame>
      <p:sp>
        <p:nvSpPr>
          <p:cNvPr id="17" name="Rezervirano mjesto broja slajda 16">
            <a:extLst>
              <a:ext uri="{FF2B5EF4-FFF2-40B4-BE49-F238E27FC236}">
                <a16:creationId xmlns:a16="http://schemas.microsoft.com/office/drawing/2014/main" id="{3DA8615B-C736-420C-95ED-F2F727E8B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2346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 t="-4000" b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odnaslov 2"/>
          <p:cNvSpPr>
            <a:spLocks noGrp="1"/>
          </p:cNvSpPr>
          <p:nvPr>
            <p:ph idx="1"/>
          </p:nvPr>
        </p:nvSpPr>
        <p:spPr>
          <a:xfrm>
            <a:off x="1226389" y="1034869"/>
            <a:ext cx="10515600" cy="534337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Na početku, na nasumičan način kreiramo N (</a:t>
            </a:r>
            <a:r>
              <a:rPr lang="hr-HR" b="1" dirty="0">
                <a:solidFill>
                  <a:schemeClr val="bg1"/>
                </a:solidFill>
                <a:latin typeface="Times New Roman"/>
                <a:cs typeface="Calibri"/>
              </a:rPr>
              <a:t>parametar 1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 rasporeda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Posebno se od tih N pamti najbolji (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*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)</a:t>
            </a: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Jedna </a:t>
            </a:r>
            <a:r>
              <a:rPr lang="hr-HR" u="sng" dirty="0">
                <a:solidFill>
                  <a:schemeClr val="bg1"/>
                </a:solidFill>
                <a:latin typeface="Times New Roman"/>
                <a:cs typeface="Calibri"/>
              </a:rPr>
              <a:t>glavna petlja</a:t>
            </a: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 s uvjetima zaustavljanja:</a:t>
            </a:r>
          </a:p>
          <a:p>
            <a:pPr marL="914400" lvl="1" indent="-45720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Broj maksimalnih iteracija (</a:t>
            </a:r>
            <a:r>
              <a:rPr lang="hr-HR" b="1" dirty="0">
                <a:solidFill>
                  <a:schemeClr val="bg1"/>
                </a:solidFill>
                <a:latin typeface="Times New Roman"/>
                <a:cs typeface="Times New Roman"/>
              </a:rPr>
              <a:t>parametar 2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)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914400" lvl="1" indent="-45720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Broj maksimalnih iteracija za redom nakon kojih se nije poboljšao 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Times New Roman"/>
              </a:rPr>
              <a:t>best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* </a:t>
            </a:r>
            <a:br>
              <a:rPr lang="hr-HR" dirty="0">
                <a:latin typeface="Times New Roman"/>
                <a:cs typeface="Times New Roman"/>
              </a:rPr>
            </a:b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(</a:t>
            </a:r>
            <a:r>
              <a:rPr lang="hr-HR" b="1" dirty="0">
                <a:solidFill>
                  <a:schemeClr val="bg1"/>
                </a:solidFill>
                <a:latin typeface="Times New Roman"/>
                <a:cs typeface="Times New Roman"/>
              </a:rPr>
              <a:t>parametar 3</a:t>
            </a: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)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Svaka iteracija glavne petlje sastoji se od tri faze:</a:t>
            </a:r>
          </a:p>
          <a:p>
            <a:pPr marL="1028700" lvl="1" indent="-45720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Faza zaposlenih pčela (N)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28700" lvl="1" indent="-45720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Faza pčela promatrača (N)</a:t>
            </a:r>
            <a:endParaRPr lang="en-US" dirty="0">
              <a:solidFill>
                <a:schemeClr val="bg1"/>
              </a:solidFill>
              <a:latin typeface="Times New Roman"/>
              <a:cs typeface="Times New Roman"/>
            </a:endParaRPr>
          </a:p>
          <a:p>
            <a:pPr marL="1028700" lvl="1" indent="-457200">
              <a:buAutoNum type="arabicPeriod"/>
            </a:pPr>
            <a:r>
              <a:rPr lang="hr-HR" dirty="0">
                <a:solidFill>
                  <a:schemeClr val="bg1"/>
                </a:solidFill>
                <a:latin typeface="Times New Roman"/>
                <a:cs typeface="Times New Roman"/>
              </a:rPr>
              <a:t>Faza pčela izviđača</a:t>
            </a: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0" indent="0">
              <a:buNone/>
            </a:pPr>
            <a:r>
              <a:rPr lang="hr-HR" dirty="0">
                <a:solidFill>
                  <a:schemeClr val="bg1"/>
                </a:solidFill>
                <a:latin typeface="Times New Roman"/>
                <a:cs typeface="Calibri"/>
              </a:rPr>
              <a:t>a na kraju svake iteracije unaprjeđujemo </a:t>
            </a:r>
            <a:r>
              <a:rPr lang="hr-HR" i="1" dirty="0" err="1">
                <a:solidFill>
                  <a:schemeClr val="bg1"/>
                </a:solidFill>
                <a:latin typeface="Times New Roman"/>
                <a:cs typeface="Calibri"/>
              </a:rPr>
              <a:t>best</a:t>
            </a:r>
            <a:r>
              <a:rPr lang="hr-HR" i="1" dirty="0">
                <a:solidFill>
                  <a:schemeClr val="bg1"/>
                </a:solidFill>
                <a:latin typeface="Times New Roman"/>
                <a:cs typeface="Calibri"/>
              </a:rPr>
              <a:t>*</a:t>
            </a:r>
            <a:br>
              <a:rPr lang="en-US" dirty="0"/>
            </a:b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914400" lvl="1" indent="-457200">
              <a:buAutoNum type="arabicPeriod"/>
            </a:pPr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  <a:p>
            <a:pPr marL="914400" lvl="1" indent="-457200"/>
            <a:endParaRPr lang="hr-HR" dirty="0">
              <a:solidFill>
                <a:schemeClr val="bg1"/>
              </a:solidFill>
              <a:latin typeface="Times New Roman"/>
              <a:cs typeface="Calibri"/>
            </a:endParaRPr>
          </a:p>
        </p:txBody>
      </p:sp>
      <p:sp>
        <p:nvSpPr>
          <p:cNvPr id="5" name="Naslov 1">
            <a:extLst>
              <a:ext uri="{FF2B5EF4-FFF2-40B4-BE49-F238E27FC236}">
                <a16:creationId xmlns:a16="http://schemas.microsoft.com/office/drawing/2014/main" id="{2409E316-EC61-476F-B2AD-FA2D02E36231}"/>
              </a:ext>
            </a:extLst>
          </p:cNvPr>
          <p:cNvSpPr txBox="1">
            <a:spLocks/>
          </p:cNvSpPr>
          <p:nvPr/>
        </p:nvSpPr>
        <p:spPr>
          <a:xfrm>
            <a:off x="3972464" y="6302974"/>
            <a:ext cx="3715109" cy="4341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hr-HR" sz="1400">
                <a:solidFill>
                  <a:schemeClr val="bg1"/>
                </a:solidFill>
                <a:latin typeface="Times New Roman"/>
                <a:cs typeface="Calibri Light"/>
              </a:rPr>
              <a:t>Primjena algoritma na naš problem</a:t>
            </a:r>
            <a:endParaRPr lang="sr-Latn-RS" sz="140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6" name="Rezervirano mjesto broja slajda 5">
            <a:extLst>
              <a:ext uri="{FF2B5EF4-FFF2-40B4-BE49-F238E27FC236}">
                <a16:creationId xmlns:a16="http://schemas.microsoft.com/office/drawing/2014/main" id="{6A2F35E6-F132-4568-9A52-3D214F105E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4202B4-9E9C-4ADB-9FE3-5F44E6437AB1}" type="slidenum">
              <a:rPr lang="hr-HR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fld>
            <a:endParaRPr lang="hr-HR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33054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ema sustava Office">
  <a:themeElements>
    <a:clrScheme name="Tema sustava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sustava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sustava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sustav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FEE23924D93A14C8F378C12C9D0AD9E" ma:contentTypeVersion="4" ma:contentTypeDescription="Stvaranje novog dokumenta." ma:contentTypeScope="" ma:versionID="2c6f7d8a14da782aca8139ccba5a893e">
  <xsd:schema xmlns:xsd="http://www.w3.org/2001/XMLSchema" xmlns:xs="http://www.w3.org/2001/XMLSchema" xmlns:p="http://schemas.microsoft.com/office/2006/metadata/properties" xmlns:ns2="ead7970e-5a74-4c5a-b41c-31c42f084b04" xmlns:ns3="5bfe6c79-fe5e-442e-a3ae-dac7cfefe6bb" targetNamespace="http://schemas.microsoft.com/office/2006/metadata/properties" ma:root="true" ma:fieldsID="425aa662412a23a642890298adad6ba6" ns2:_="" ns3:_="">
    <xsd:import namespace="ead7970e-5a74-4c5a-b41c-31c42f084b04"/>
    <xsd:import namespace="5bfe6c79-fe5e-442e-a3ae-dac7cfefe6bb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d7970e-5a74-4c5a-b41c-31c42f084b04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Zajednički se koristi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Detalji o zajedničkom korištenju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bfe6c79-fe5e-442e-a3ae-dac7cfefe6b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Vrsta sadržaja"/>
        <xsd:element ref="dc:title" minOccurs="0" maxOccurs="1" ma:index="4" ma:displayName="Naslov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3B3B0D2-AD2A-4FD3-B7DE-CACB1A134AF0}">
  <ds:schemaRefs>
    <ds:schemaRef ds:uri="ead7970e-5a74-4c5a-b41c-31c42f084b04"/>
    <ds:schemaRef ds:uri="http://purl.org/dc/elements/1.1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5bfe6c79-fe5e-442e-a3ae-dac7cfefe6bb"/>
    <ds:schemaRef ds:uri="http://www.w3.org/XML/1998/namespace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E25D56B8-F2FF-4FD9-9F64-6732FCA5DA3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DD00012-7D1D-4610-BFB0-4122E5E7562C}">
  <ds:schemaRefs>
    <ds:schemaRef ds:uri="5bfe6c79-fe5e-442e-a3ae-dac7cfefe6bb"/>
    <ds:schemaRef ds:uri="ead7970e-5a74-4c5a-b41c-31c42f084b04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1213</Words>
  <Application>Microsoft Office PowerPoint</Application>
  <PresentationFormat>Široki zaslon</PresentationFormat>
  <Paragraphs>595</Paragraphs>
  <Slides>39</Slides>
  <Notes>0</Notes>
  <HiddenSlides>0</HiddenSlides>
  <MMClips>0</MMClips>
  <ScaleCrop>false</ScaleCrop>
  <HeadingPairs>
    <vt:vector size="8" baseType="variant">
      <vt:variant>
        <vt:lpstr>Korišteni fontovi</vt:lpstr>
      </vt:variant>
      <vt:variant>
        <vt:i4>6</vt:i4>
      </vt:variant>
      <vt:variant>
        <vt:lpstr>Tema</vt:lpstr>
      </vt:variant>
      <vt:variant>
        <vt:i4>1</vt:i4>
      </vt:variant>
      <vt:variant>
        <vt:lpstr>Uloženi OLE poslužitelji</vt:lpstr>
      </vt:variant>
      <vt:variant>
        <vt:i4>1</vt:i4>
      </vt:variant>
      <vt:variant>
        <vt:lpstr>Naslovi slajdova</vt:lpstr>
      </vt:variant>
      <vt:variant>
        <vt:i4>39</vt:i4>
      </vt:variant>
    </vt:vector>
  </HeadingPairs>
  <TitlesOfParts>
    <vt:vector size="47" baseType="lpstr">
      <vt:lpstr>Arial</vt:lpstr>
      <vt:lpstr>Calibri</vt:lpstr>
      <vt:lpstr>Calibri Light</vt:lpstr>
      <vt:lpstr>Cambria Math</vt:lpstr>
      <vt:lpstr>Courier New</vt:lpstr>
      <vt:lpstr>Times New Roman</vt:lpstr>
      <vt:lpstr>Tema sustava Office</vt:lpstr>
      <vt:lpstr>Worksheet</vt:lpstr>
      <vt:lpstr>Rješavanje problema rasporeda poslova pčelinjim algoritmima</vt:lpstr>
      <vt:lpstr>PowerPoint prezentacija</vt:lpstr>
      <vt:lpstr>Opis problema</vt:lpstr>
      <vt:lpstr>PowerPoint prezentacija</vt:lpstr>
      <vt:lpstr>PowerPoint prezentacija</vt:lpstr>
      <vt:lpstr>PowerPoint prezentacija</vt:lpstr>
      <vt:lpstr>Općenito o pčelinjim algoritmima</vt:lpstr>
      <vt:lpstr>Primjena algoritma na naš problem</vt:lpstr>
      <vt:lpstr>PowerPoint prezentacija</vt:lpstr>
      <vt:lpstr>Primjena algoritma na naš problem</vt:lpstr>
      <vt:lpstr>ABC(N, epsilon, limit, alpha, Gmax, G not – improving){     //nasumično inicijaliziraj početnu      populaciju  POP = (Q1, … , QN)       //inicijaliziraj dvije pomoćne varijable      za pamćenje      broja iteracija za kontroliranje      zaustavljanja glavne petlje;  G = 0, Gnot = 0       //izračunamo total tardiness za      svaki raspored Qi    //pamtimo najbolji raspored best*      --- MAIN LOOP ---      while(G &lt;= Gmax AND Gnot &lt;= Gnot-improving){            //povećavamo G, Gnot - ako se            raspored nije izmijenio, inače 0              --- EMPLOYED BEE ---             --- ONLOOKER BEE ---             --- SCOUT BEE ---             //update best*    }     ---END OF MAIN LOOP--- } </vt:lpstr>
      <vt:lpstr>Korištene metode za pretraživanje okoline izvora hrane</vt:lpstr>
      <vt:lpstr>Križanja</vt:lpstr>
      <vt:lpstr>PowerPoint prezentacija</vt:lpstr>
      <vt:lpstr>Iterative greedy (IG)</vt:lpstr>
      <vt:lpstr>   LOCAL SEARCH {     for (i = 1,…,no_of_jobs){         for (j = i+1, … , no_of_jobs){   //zamjenimo i-ti i j-ti posao u  rasporedu Qi    Qi*    if(TT(Qi*) &lt; TT(Qi)) then zamjeni   i-ti i j-ti posao u rasporedu Qi          }     } }  </vt:lpstr>
      <vt:lpstr>Parametri</vt:lpstr>
      <vt:lpstr>PowerPoint prezentacija</vt:lpstr>
      <vt:lpstr>PowerPoint prezentacija</vt:lpstr>
      <vt:lpstr>Testiranje</vt:lpstr>
      <vt:lpstr>Rezultati</vt:lpstr>
      <vt:lpstr>15 poslova prosječno vrijeme izvršavanja: 0.3 s</vt:lpstr>
      <vt:lpstr>25 poslova prosječno vrijeme izvršavanja: 1.44 s</vt:lpstr>
      <vt:lpstr>35 poslova prosječno vrijeme izvršavanja: 4 s</vt:lpstr>
      <vt:lpstr>45 poslova prosječno vrijeme izvršavanja: 10.88 s</vt:lpstr>
      <vt:lpstr>55 poslova prosječno vrijeme izvršavanja: 22.3 s</vt:lpstr>
      <vt:lpstr>PowerPoint prezentacija</vt:lpstr>
      <vt:lpstr>65 poslova prosječno vrijeme izvršavanja: 32.8 s</vt:lpstr>
      <vt:lpstr>PowerPoint prezentacija</vt:lpstr>
      <vt:lpstr>75 poslova prosječno vrijeme izvršavanja: 69.98 s</vt:lpstr>
      <vt:lpstr>PowerPoint prezentacija</vt:lpstr>
      <vt:lpstr>85 poslova prosječno vrijeme izvršavanja: 109.8 s</vt:lpstr>
      <vt:lpstr>PowerPoint prezentacija</vt:lpstr>
      <vt:lpstr>T – test (n ≤ 45)</vt:lpstr>
      <vt:lpstr>T – test (n ≥ 55) </vt:lpstr>
      <vt:lpstr>PowerPoint prezentacija</vt:lpstr>
      <vt:lpstr>Zaključak</vt:lpstr>
      <vt:lpstr>Literatura</vt:lpstr>
      <vt:lpstr>Pitanja?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SMSP with  sequence   dependent setup times</dc:title>
  <dc:creator/>
  <cp:lastModifiedBy/>
  <cp:revision>1</cp:revision>
  <dcterms:created xsi:type="dcterms:W3CDTF">2019-03-02T17:22:48Z</dcterms:created>
  <dcterms:modified xsi:type="dcterms:W3CDTF">2019-03-04T18:38:54Z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uthorIds_UIVersion_512">
    <vt:lpwstr>13</vt:lpwstr>
  </property>
  <property fmtid="{D5CDD505-2E9C-101B-9397-08002B2CF9AE}" pid="3" name="ContentTypeId">
    <vt:lpwstr>0x0101000FEE23924D93A14C8F378C12C9D0AD9E</vt:lpwstr>
  </property>
  <property fmtid="{D5CDD505-2E9C-101B-9397-08002B2CF9AE}" pid="4" name="AuthorIds_UIVersion_1024">
    <vt:lpwstr>13</vt:lpwstr>
  </property>
  <property fmtid="{D5CDD505-2E9C-101B-9397-08002B2CF9AE}" pid="5" name="AuthorIds_UIVersion_1536">
    <vt:lpwstr>13</vt:lpwstr>
  </property>
  <property fmtid="{D5CDD505-2E9C-101B-9397-08002B2CF9AE}" pid="6" name="AuthorIds_UIVersion_2048">
    <vt:lpwstr>13</vt:lpwstr>
  </property>
  <property fmtid="{D5CDD505-2E9C-101B-9397-08002B2CF9AE}" pid="7" name="AuthorIds_UIVersion_3072">
    <vt:lpwstr>13</vt:lpwstr>
  </property>
  <property fmtid="{D5CDD505-2E9C-101B-9397-08002B2CF9AE}" pid="8" name="AuthorIds_UIVersion_3584">
    <vt:lpwstr>13</vt:lpwstr>
  </property>
  <property fmtid="{D5CDD505-2E9C-101B-9397-08002B2CF9AE}" pid="9" name="AuthorIds_UIVersion_4608">
    <vt:lpwstr>13,1</vt:lpwstr>
  </property>
  <property fmtid="{D5CDD505-2E9C-101B-9397-08002B2CF9AE}" pid="10" name="AuthorIds_UIVersion_6144">
    <vt:lpwstr>1</vt:lpwstr>
  </property>
  <property fmtid="{D5CDD505-2E9C-101B-9397-08002B2CF9AE}" pid="11" name="AuthorIds_UIVersion_6656">
    <vt:lpwstr>1</vt:lpwstr>
  </property>
  <property fmtid="{D5CDD505-2E9C-101B-9397-08002B2CF9AE}" pid="12" name="AuthorIds_UIVersion_7680">
    <vt:lpwstr>13,1</vt:lpwstr>
  </property>
  <property fmtid="{D5CDD505-2E9C-101B-9397-08002B2CF9AE}" pid="13" name="AuthorIds_UIVersion_8192">
    <vt:lpwstr>1</vt:lpwstr>
  </property>
</Properties>
</file>

<file path=docProps/thumbnail.jpeg>
</file>